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4" r:id="rId9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DB2E52-0EC9-40C4-9B5C-FEB8433FCF00}" v="1468" dt="2021-11-04T16:25:43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ey Shanahan (20093473)" userId="S::20093473@wit.ie::898d23b3-ba2f-48d4-96d1-4a23e7b46277" providerId="AD" clId="Web-{FEFDF66F-D9DC-38A0-8FDF-2CFE7AB769AC}"/>
    <pc:docChg chg="addSld modSld sldOrd">
      <pc:chgData name="Corey Shanahan (20093473)" userId="S::20093473@wit.ie::898d23b3-ba2f-48d4-96d1-4a23e7b46277" providerId="AD" clId="Web-{FEFDF66F-D9DC-38A0-8FDF-2CFE7AB769AC}" dt="2021-10-17T14:11:45.129" v="622"/>
      <pc:docMkLst>
        <pc:docMk/>
      </pc:docMkLst>
      <pc:sldChg chg="addSp modSp ord">
        <pc:chgData name="Corey Shanahan (20093473)" userId="S::20093473@wit.ie::898d23b3-ba2f-48d4-96d1-4a23e7b46277" providerId="AD" clId="Web-{FEFDF66F-D9DC-38A0-8FDF-2CFE7AB769AC}" dt="2021-10-17T14:11:45.129" v="622"/>
        <pc:sldMkLst>
          <pc:docMk/>
          <pc:sldMk cId="2518934913" sldId="259"/>
        </pc:sldMkLst>
        <pc:spChg chg="mod">
          <ac:chgData name="Corey Shanahan (20093473)" userId="S::20093473@wit.ie::898d23b3-ba2f-48d4-96d1-4a23e7b46277" providerId="AD" clId="Web-{FEFDF66F-D9DC-38A0-8FDF-2CFE7AB769AC}" dt="2021-10-17T13:02:42.716" v="1"/>
          <ac:spMkLst>
            <pc:docMk/>
            <pc:sldMk cId="2518934913" sldId="259"/>
            <ac:spMk id="2" creationId="{945B5A2E-F701-45EA-A7F3-7A7DB2C4A937}"/>
          </ac:spMkLst>
        </pc:spChg>
        <pc:spChg chg="mod">
          <ac:chgData name="Corey Shanahan (20093473)" userId="S::20093473@wit.ie::898d23b3-ba2f-48d4-96d1-4a23e7b46277" providerId="AD" clId="Web-{FEFDF66F-D9DC-38A0-8FDF-2CFE7AB769AC}" dt="2021-10-17T13:42:03.547" v="313" actId="20577"/>
          <ac:spMkLst>
            <pc:docMk/>
            <pc:sldMk cId="2518934913" sldId="259"/>
            <ac:spMk id="3" creationId="{DA506C4C-5735-45B8-BD1E-E0F9CCE1700E}"/>
          </ac:spMkLst>
        </pc:spChg>
        <pc:spChg chg="add">
          <ac:chgData name="Corey Shanahan (20093473)" userId="S::20093473@wit.ie::898d23b3-ba2f-48d4-96d1-4a23e7b46277" providerId="AD" clId="Web-{FEFDF66F-D9DC-38A0-8FDF-2CFE7AB769AC}" dt="2021-10-17T13:02:42.716" v="1"/>
          <ac:spMkLst>
            <pc:docMk/>
            <pc:sldMk cId="2518934913" sldId="259"/>
            <ac:spMk id="11" creationId="{ED10CF64-F588-4794-80E9-12CBA1784939}"/>
          </ac:spMkLst>
        </pc:spChg>
        <pc:picChg chg="add mod ord">
          <ac:chgData name="Corey Shanahan (20093473)" userId="S::20093473@wit.ie::898d23b3-ba2f-48d4-96d1-4a23e7b46277" providerId="AD" clId="Web-{FEFDF66F-D9DC-38A0-8FDF-2CFE7AB769AC}" dt="2021-10-17T13:02:42.716" v="1"/>
          <ac:picMkLst>
            <pc:docMk/>
            <pc:sldMk cId="2518934913" sldId="259"/>
            <ac:picMk id="4" creationId="{1C59376D-B284-4462-93A0-F5CF502DD00D}"/>
          </ac:picMkLst>
        </pc:picChg>
        <pc:picChg chg="add">
          <ac:chgData name="Corey Shanahan (20093473)" userId="S::20093473@wit.ie::898d23b3-ba2f-48d4-96d1-4a23e7b46277" providerId="AD" clId="Web-{FEFDF66F-D9DC-38A0-8FDF-2CFE7AB769AC}" dt="2021-10-17T13:02:42.716" v="1"/>
          <ac:picMkLst>
            <pc:docMk/>
            <pc:sldMk cId="2518934913" sldId="259"/>
            <ac:picMk id="9" creationId="{0C8B7D16-051E-4562-B872-ABF369C457CA}"/>
          </ac:picMkLst>
        </pc:picChg>
      </pc:sldChg>
      <pc:sldChg chg="addSp delSp modSp new mod setBg">
        <pc:chgData name="Corey Shanahan (20093473)" userId="S::20093473@wit.ie::898d23b3-ba2f-48d4-96d1-4a23e7b46277" providerId="AD" clId="Web-{FEFDF66F-D9DC-38A0-8FDF-2CFE7AB769AC}" dt="2021-10-17T13:46:25.846" v="350" actId="20577"/>
        <pc:sldMkLst>
          <pc:docMk/>
          <pc:sldMk cId="327102067" sldId="261"/>
        </pc:sldMkLst>
        <pc:spChg chg="mod">
          <ac:chgData name="Corey Shanahan (20093473)" userId="S::20093473@wit.ie::898d23b3-ba2f-48d4-96d1-4a23e7b46277" providerId="AD" clId="Web-{FEFDF66F-D9DC-38A0-8FDF-2CFE7AB769AC}" dt="2021-10-17T13:21:53.003" v="180"/>
          <ac:spMkLst>
            <pc:docMk/>
            <pc:sldMk cId="327102067" sldId="261"/>
            <ac:spMk id="2" creationId="{6CA17CF1-E380-42DF-A333-4B26D2CE39B5}"/>
          </ac:spMkLst>
        </pc:spChg>
        <pc:spChg chg="add del mod">
          <ac:chgData name="Corey Shanahan (20093473)" userId="S::20093473@wit.ie::898d23b3-ba2f-48d4-96d1-4a23e7b46277" providerId="AD" clId="Web-{FEFDF66F-D9DC-38A0-8FDF-2CFE7AB769AC}" dt="2021-10-17T13:46:25.846" v="350" actId="20577"/>
          <ac:spMkLst>
            <pc:docMk/>
            <pc:sldMk cId="327102067" sldId="261"/>
            <ac:spMk id="3" creationId="{752C563C-F777-4B32-86FF-C322B7354A62}"/>
          </ac:spMkLst>
        </pc:spChg>
        <pc:spChg chg="add del">
          <ac:chgData name="Corey Shanahan (20093473)" userId="S::20093473@wit.ie::898d23b3-ba2f-48d4-96d1-4a23e7b46277" providerId="AD" clId="Web-{FEFDF66F-D9DC-38A0-8FDF-2CFE7AB769AC}" dt="2021-10-17T13:16:05.861" v="111"/>
          <ac:spMkLst>
            <pc:docMk/>
            <pc:sldMk cId="327102067" sldId="261"/>
            <ac:spMk id="8" creationId="{50E53EDA-3B94-4F6B-9E86-D3BB9EBB9616}"/>
          </ac:spMkLst>
        </pc:spChg>
        <pc:spChg chg="add del">
          <ac:chgData name="Corey Shanahan (20093473)" userId="S::20093473@wit.ie::898d23b3-ba2f-48d4-96d1-4a23e7b46277" providerId="AD" clId="Web-{FEFDF66F-D9DC-38A0-8FDF-2CFE7AB769AC}" dt="2021-10-17T13:21:53.018" v="181"/>
          <ac:spMkLst>
            <pc:docMk/>
            <pc:sldMk cId="327102067" sldId="261"/>
            <ac:spMk id="12" creationId="{50E53EDA-3B94-4F6B-9E86-D3BB9EBB9616}"/>
          </ac:spMkLst>
        </pc:spChg>
        <pc:spChg chg="add del">
          <ac:chgData name="Corey Shanahan (20093473)" userId="S::20093473@wit.ie::898d23b3-ba2f-48d4-96d1-4a23e7b46277" providerId="AD" clId="Web-{FEFDF66F-D9DC-38A0-8FDF-2CFE7AB769AC}" dt="2021-10-17T13:16:05.846" v="110"/>
          <ac:spMkLst>
            <pc:docMk/>
            <pc:sldMk cId="327102067" sldId="261"/>
            <ac:spMk id="15" creationId="{C1709A45-C6F3-4CEE-AA0F-887FAC5CAE7D}"/>
          </ac:spMkLst>
        </pc:spChg>
        <pc:spChg chg="add">
          <ac:chgData name="Corey Shanahan (20093473)" userId="S::20093473@wit.ie::898d23b3-ba2f-48d4-96d1-4a23e7b46277" providerId="AD" clId="Web-{FEFDF66F-D9DC-38A0-8FDF-2CFE7AB769AC}" dt="2021-10-17T13:21:53.018" v="181"/>
          <ac:spMkLst>
            <pc:docMk/>
            <pc:sldMk cId="327102067" sldId="261"/>
            <ac:spMk id="18" creationId="{50E53EDA-3B94-4F6B-9E86-D3BB9EBB9616}"/>
          </ac:spMkLst>
        </pc:spChg>
        <pc:graphicFrameChg chg="add del">
          <ac:chgData name="Corey Shanahan (20093473)" userId="S::20093473@wit.ie::898d23b3-ba2f-48d4-96d1-4a23e7b46277" providerId="AD" clId="Web-{FEFDF66F-D9DC-38A0-8FDF-2CFE7AB769AC}" dt="2021-10-17T13:21:53.003" v="180"/>
          <ac:graphicFrameMkLst>
            <pc:docMk/>
            <pc:sldMk cId="327102067" sldId="261"/>
            <ac:graphicFrameMk id="16" creationId="{D3E3BCEE-3BAD-4752-BC3F-99CE2EAB5D89}"/>
          </ac:graphicFrameMkLst>
        </pc:graphicFrameChg>
        <pc:cxnChg chg="add del">
          <ac:chgData name="Corey Shanahan (20093473)" userId="S::20093473@wit.ie::898d23b3-ba2f-48d4-96d1-4a23e7b46277" providerId="AD" clId="Web-{FEFDF66F-D9DC-38A0-8FDF-2CFE7AB769AC}" dt="2021-10-17T13:16:05.861" v="111"/>
          <ac:cxnSpMkLst>
            <pc:docMk/>
            <pc:sldMk cId="327102067" sldId="261"/>
            <ac:cxnSpMk id="10" creationId="{30EFD79F-7790-479B-B7DB-BD0D8C101DDD}"/>
          </ac:cxnSpMkLst>
        </pc:cxnChg>
        <pc:cxnChg chg="add del">
          <ac:chgData name="Corey Shanahan (20093473)" userId="S::20093473@wit.ie::898d23b3-ba2f-48d4-96d1-4a23e7b46277" providerId="AD" clId="Web-{FEFDF66F-D9DC-38A0-8FDF-2CFE7AB769AC}" dt="2021-10-17T13:21:53.018" v="181"/>
          <ac:cxnSpMkLst>
            <pc:docMk/>
            <pc:sldMk cId="327102067" sldId="261"/>
            <ac:cxnSpMk id="13" creationId="{30EFD79F-7790-479B-B7DB-BD0D8C101DDD}"/>
          </ac:cxnSpMkLst>
        </pc:cxnChg>
        <pc:cxnChg chg="add del">
          <ac:chgData name="Corey Shanahan (20093473)" userId="S::20093473@wit.ie::898d23b3-ba2f-48d4-96d1-4a23e7b46277" providerId="AD" clId="Web-{FEFDF66F-D9DC-38A0-8FDF-2CFE7AB769AC}" dt="2021-10-17T13:16:05.846" v="110"/>
          <ac:cxnSpMkLst>
            <pc:docMk/>
            <pc:sldMk cId="327102067" sldId="261"/>
            <ac:cxnSpMk id="17" creationId="{26E963D7-0A73-484A-B8A2-DDBFEA123C2F}"/>
          </ac:cxnSpMkLst>
        </pc:cxnChg>
        <pc:cxnChg chg="add">
          <ac:chgData name="Corey Shanahan (20093473)" userId="S::20093473@wit.ie::898d23b3-ba2f-48d4-96d1-4a23e7b46277" providerId="AD" clId="Web-{FEFDF66F-D9DC-38A0-8FDF-2CFE7AB769AC}" dt="2021-10-17T13:21:53.018" v="181"/>
          <ac:cxnSpMkLst>
            <pc:docMk/>
            <pc:sldMk cId="327102067" sldId="261"/>
            <ac:cxnSpMk id="20" creationId="{30EFD79F-7790-479B-B7DB-BD0D8C101DDD}"/>
          </ac:cxnSpMkLst>
        </pc:cxnChg>
      </pc:sldChg>
      <pc:sldChg chg="addSp modSp mod setBg">
        <pc:chgData name="Corey Shanahan (20093473)" userId="S::20093473@wit.ie::898d23b3-ba2f-48d4-96d1-4a23e7b46277" providerId="AD" clId="Web-{FEFDF66F-D9DC-38A0-8FDF-2CFE7AB769AC}" dt="2021-10-17T14:11:44.035" v="621" actId="20577"/>
        <pc:sldMkLst>
          <pc:docMk/>
          <pc:sldMk cId="18623948" sldId="262"/>
        </pc:sldMkLst>
        <pc:spChg chg="mod">
          <ac:chgData name="Corey Shanahan (20093473)" userId="S::20093473@wit.ie::898d23b3-ba2f-48d4-96d1-4a23e7b46277" providerId="AD" clId="Web-{FEFDF66F-D9DC-38A0-8FDF-2CFE7AB769AC}" dt="2021-10-17T13:46:44.925" v="351"/>
          <ac:spMkLst>
            <pc:docMk/>
            <pc:sldMk cId="18623948" sldId="262"/>
            <ac:spMk id="2" creationId="{F3ADF93F-B190-4F5C-AA07-48C910611F48}"/>
          </ac:spMkLst>
        </pc:spChg>
        <pc:spChg chg="mod">
          <ac:chgData name="Corey Shanahan (20093473)" userId="S::20093473@wit.ie::898d23b3-ba2f-48d4-96d1-4a23e7b46277" providerId="AD" clId="Web-{FEFDF66F-D9DC-38A0-8FDF-2CFE7AB769AC}" dt="2021-10-17T14:11:44.035" v="621" actId="20577"/>
          <ac:spMkLst>
            <pc:docMk/>
            <pc:sldMk cId="18623948" sldId="262"/>
            <ac:spMk id="3" creationId="{F9D291C0-DBE7-4D21-8C98-00216B65F489}"/>
          </ac:spMkLst>
        </pc:spChg>
        <pc:spChg chg="add">
          <ac:chgData name="Corey Shanahan (20093473)" userId="S::20093473@wit.ie::898d23b3-ba2f-48d4-96d1-4a23e7b46277" providerId="AD" clId="Web-{FEFDF66F-D9DC-38A0-8FDF-2CFE7AB769AC}" dt="2021-10-17T13:46:44.925" v="351"/>
          <ac:spMkLst>
            <pc:docMk/>
            <pc:sldMk cId="18623948" sldId="262"/>
            <ac:spMk id="8" creationId="{50E53EDA-3B94-4F6B-9E86-D3BB9EBB9616}"/>
          </ac:spMkLst>
        </pc:spChg>
        <pc:cxnChg chg="add">
          <ac:chgData name="Corey Shanahan (20093473)" userId="S::20093473@wit.ie::898d23b3-ba2f-48d4-96d1-4a23e7b46277" providerId="AD" clId="Web-{FEFDF66F-D9DC-38A0-8FDF-2CFE7AB769AC}" dt="2021-10-17T13:46:44.925" v="351"/>
          <ac:cxnSpMkLst>
            <pc:docMk/>
            <pc:sldMk cId="18623948" sldId="262"/>
            <ac:cxnSpMk id="10" creationId="{30EFD79F-7790-479B-B7DB-BD0D8C101DDD}"/>
          </ac:cxnSpMkLst>
        </pc:cxnChg>
      </pc:sldChg>
    </pc:docChg>
  </pc:docChgLst>
  <pc:docChgLst>
    <pc:chgData name="Cian Farrell (20094046)" userId="S::20094046@wit.ie::6ffeb44b-ea2e-4714-800b-61eebd77d51b" providerId="AD" clId="Web-{FBDF4AD7-3299-82D6-D84E-2BEDBEF71F5E}"/>
    <pc:docChg chg="modSld">
      <pc:chgData name="Cian Farrell (20094046)" userId="S::20094046@wit.ie::6ffeb44b-ea2e-4714-800b-61eebd77d51b" providerId="AD" clId="Web-{FBDF4AD7-3299-82D6-D84E-2BEDBEF71F5E}" dt="2021-11-02T13:33:21.947" v="21" actId="20577"/>
      <pc:docMkLst>
        <pc:docMk/>
      </pc:docMkLst>
      <pc:sldChg chg="modSp">
        <pc:chgData name="Cian Farrell (20094046)" userId="S::20094046@wit.ie::6ffeb44b-ea2e-4714-800b-61eebd77d51b" providerId="AD" clId="Web-{FBDF4AD7-3299-82D6-D84E-2BEDBEF71F5E}" dt="2021-11-02T13:33:21.947" v="21" actId="20577"/>
        <pc:sldMkLst>
          <pc:docMk/>
          <pc:sldMk cId="2518934913" sldId="259"/>
        </pc:sldMkLst>
        <pc:spChg chg="mod">
          <ac:chgData name="Cian Farrell (20094046)" userId="S::20094046@wit.ie::6ffeb44b-ea2e-4714-800b-61eebd77d51b" providerId="AD" clId="Web-{FBDF4AD7-3299-82D6-D84E-2BEDBEF71F5E}" dt="2021-11-02T13:33:21.947" v="21" actId="20577"/>
          <ac:spMkLst>
            <pc:docMk/>
            <pc:sldMk cId="2518934913" sldId="259"/>
            <ac:spMk id="3" creationId="{DA506C4C-5735-45B8-BD1E-E0F9CCE1700E}"/>
          </ac:spMkLst>
        </pc:spChg>
      </pc:sldChg>
    </pc:docChg>
  </pc:docChgLst>
  <pc:docChgLst>
    <pc:chgData name="Corey Shanahan (20093473)" userId="S::20093473@wit.ie::898d23b3-ba2f-48d4-96d1-4a23e7b46277" providerId="AD" clId="Web-{8EAE774C-9B47-C077-1399-1BA0AEC102ED}"/>
    <pc:docChg chg="addSld modSld">
      <pc:chgData name="Corey Shanahan (20093473)" userId="S::20093473@wit.ie::898d23b3-ba2f-48d4-96d1-4a23e7b46277" providerId="AD" clId="Web-{8EAE774C-9B47-C077-1399-1BA0AEC102ED}" dt="2021-10-27T16:41:14.614" v="56"/>
      <pc:docMkLst>
        <pc:docMk/>
      </pc:docMkLst>
      <pc:sldChg chg="addSp delSp modSp new modNotes">
        <pc:chgData name="Corey Shanahan (20093473)" userId="S::20093473@wit.ie::898d23b3-ba2f-48d4-96d1-4a23e7b46277" providerId="AD" clId="Web-{8EAE774C-9B47-C077-1399-1BA0AEC102ED}" dt="2021-10-27T16:41:14.614" v="56"/>
        <pc:sldMkLst>
          <pc:docMk/>
          <pc:sldMk cId="2307033104" sldId="264"/>
        </pc:sldMkLst>
        <pc:spChg chg="mod">
          <ac:chgData name="Corey Shanahan (20093473)" userId="S::20093473@wit.ie::898d23b3-ba2f-48d4-96d1-4a23e7b46277" providerId="AD" clId="Web-{8EAE774C-9B47-C077-1399-1BA0AEC102ED}" dt="2021-10-27T16:41:14.614" v="56"/>
          <ac:spMkLst>
            <pc:docMk/>
            <pc:sldMk cId="2307033104" sldId="264"/>
            <ac:spMk id="2" creationId="{F3670720-3724-4E7B-812E-40DCE78D2771}"/>
          </ac:spMkLst>
        </pc:spChg>
        <pc:spChg chg="mod">
          <ac:chgData name="Corey Shanahan (20093473)" userId="S::20093473@wit.ie::898d23b3-ba2f-48d4-96d1-4a23e7b46277" providerId="AD" clId="Web-{8EAE774C-9B47-C077-1399-1BA0AEC102ED}" dt="2021-10-27T16:41:14.614" v="56"/>
          <ac:spMkLst>
            <pc:docMk/>
            <pc:sldMk cId="2307033104" sldId="264"/>
            <ac:spMk id="3" creationId="{E593CD2E-EA64-486B-9760-A8C6759759D1}"/>
          </ac:spMkLst>
        </pc:spChg>
        <pc:spChg chg="add del">
          <ac:chgData name="Corey Shanahan (20093473)" userId="S::20093473@wit.ie::898d23b3-ba2f-48d4-96d1-4a23e7b46277" providerId="AD" clId="Web-{8EAE774C-9B47-C077-1399-1BA0AEC102ED}" dt="2021-10-27T16:41:14.614" v="56"/>
          <ac:spMkLst>
            <pc:docMk/>
            <pc:sldMk cId="2307033104" sldId="264"/>
            <ac:spMk id="116" creationId="{3D1E5586-8BB5-40F6-96C3-2E87DD7CE5CD}"/>
          </ac:spMkLst>
        </pc:spChg>
        <pc:spChg chg="add del">
          <ac:chgData name="Corey Shanahan (20093473)" userId="S::20093473@wit.ie::898d23b3-ba2f-48d4-96d1-4a23e7b46277" providerId="AD" clId="Web-{8EAE774C-9B47-C077-1399-1BA0AEC102ED}" dt="2021-10-27T16:41:14.598" v="55"/>
          <ac:spMkLst>
            <pc:docMk/>
            <pc:sldMk cId="2307033104" sldId="264"/>
            <ac:spMk id="120" creationId="{3D1E5586-8BB5-40F6-96C3-2E87DD7CE5CD}"/>
          </ac:spMkLst>
        </pc:spChg>
        <pc:spChg chg="add del">
          <ac:chgData name="Corey Shanahan (20093473)" userId="S::20093473@wit.ie::898d23b3-ba2f-48d4-96d1-4a23e7b46277" providerId="AD" clId="Web-{8EAE774C-9B47-C077-1399-1BA0AEC102ED}" dt="2021-10-27T16:41:08.239" v="53"/>
          <ac:spMkLst>
            <pc:docMk/>
            <pc:sldMk cId="2307033104" sldId="264"/>
            <ac:spMk id="124" creationId="{DF43132E-D4DF-4A83-9344-A782D0F5D9F6}"/>
          </ac:spMkLst>
        </pc:spChg>
        <pc:spChg chg="add">
          <ac:chgData name="Corey Shanahan (20093473)" userId="S::20093473@wit.ie::898d23b3-ba2f-48d4-96d1-4a23e7b46277" providerId="AD" clId="Web-{8EAE774C-9B47-C077-1399-1BA0AEC102ED}" dt="2021-10-27T16:41:14.614" v="56"/>
          <ac:spMkLst>
            <pc:docMk/>
            <pc:sldMk cId="2307033104" sldId="264"/>
            <ac:spMk id="125" creationId="{DF43132E-D4DF-4A83-9344-A782D0F5D9F6}"/>
          </ac:spMkLst>
        </pc:spChg>
        <pc:picChg chg="add del">
          <ac:chgData name="Corey Shanahan (20093473)" userId="S::20093473@wit.ie::898d23b3-ba2f-48d4-96d1-4a23e7b46277" providerId="AD" clId="Web-{8EAE774C-9B47-C077-1399-1BA0AEC102ED}" dt="2021-10-27T16:41:14.614" v="56"/>
          <ac:picMkLst>
            <pc:docMk/>
            <pc:sldMk cId="2307033104" sldId="264"/>
            <ac:picMk id="115" creationId="{18BD78ED-75E1-4879-B369-BC61F7C45E22}"/>
          </ac:picMkLst>
        </pc:picChg>
        <pc:picChg chg="add del">
          <ac:chgData name="Corey Shanahan (20093473)" userId="S::20093473@wit.ie::898d23b3-ba2f-48d4-96d1-4a23e7b46277" providerId="AD" clId="Web-{8EAE774C-9B47-C077-1399-1BA0AEC102ED}" dt="2021-10-27T16:41:14.598" v="55"/>
          <ac:picMkLst>
            <pc:docMk/>
            <pc:sldMk cId="2307033104" sldId="264"/>
            <ac:picMk id="119" creationId="{18BD78ED-75E1-4879-B369-BC61F7C45E22}"/>
          </ac:picMkLst>
        </pc:picChg>
        <pc:picChg chg="add del">
          <ac:chgData name="Corey Shanahan (20093473)" userId="S::20093473@wit.ie::898d23b3-ba2f-48d4-96d1-4a23e7b46277" providerId="AD" clId="Web-{8EAE774C-9B47-C077-1399-1BA0AEC102ED}" dt="2021-10-27T16:41:08.239" v="53"/>
          <ac:picMkLst>
            <pc:docMk/>
            <pc:sldMk cId="2307033104" sldId="264"/>
            <ac:picMk id="122" creationId="{18BD78ED-75E1-4879-B369-BC61F7C45E22}"/>
          </ac:picMkLst>
        </pc:picChg>
        <pc:picChg chg="add">
          <ac:chgData name="Corey Shanahan (20093473)" userId="S::20093473@wit.ie::898d23b3-ba2f-48d4-96d1-4a23e7b46277" providerId="AD" clId="Web-{8EAE774C-9B47-C077-1399-1BA0AEC102ED}" dt="2021-10-27T16:41:14.614" v="56"/>
          <ac:picMkLst>
            <pc:docMk/>
            <pc:sldMk cId="2307033104" sldId="264"/>
            <ac:picMk id="123" creationId="{18BD78ED-75E1-4879-B369-BC61F7C45E22}"/>
          </ac:picMkLst>
        </pc:picChg>
        <pc:cxnChg chg="add del">
          <ac:chgData name="Corey Shanahan (20093473)" userId="S::20093473@wit.ie::898d23b3-ba2f-48d4-96d1-4a23e7b46277" providerId="AD" clId="Web-{8EAE774C-9B47-C077-1399-1BA0AEC102ED}" dt="2021-10-27T16:41:14.614" v="56"/>
          <ac:cxnSpMkLst>
            <pc:docMk/>
            <pc:sldMk cId="2307033104" sldId="264"/>
            <ac:cxnSpMk id="117" creationId="{8A832D40-B9E2-4CE7-9E0A-B35591EA2035}"/>
          </ac:cxnSpMkLst>
        </pc:cxnChg>
        <pc:cxnChg chg="add del">
          <ac:chgData name="Corey Shanahan (20093473)" userId="S::20093473@wit.ie::898d23b3-ba2f-48d4-96d1-4a23e7b46277" providerId="AD" clId="Web-{8EAE774C-9B47-C077-1399-1BA0AEC102ED}" dt="2021-10-27T16:41:14.598" v="55"/>
          <ac:cxnSpMkLst>
            <pc:docMk/>
            <pc:sldMk cId="2307033104" sldId="264"/>
            <ac:cxnSpMk id="121" creationId="{8A832D40-B9E2-4CE7-9E0A-B35591EA2035}"/>
          </ac:cxnSpMkLst>
        </pc:cxnChg>
        <pc:cxnChg chg="add del">
          <ac:chgData name="Corey Shanahan (20093473)" userId="S::20093473@wit.ie::898d23b3-ba2f-48d4-96d1-4a23e7b46277" providerId="AD" clId="Web-{8EAE774C-9B47-C077-1399-1BA0AEC102ED}" dt="2021-10-27T16:41:08.239" v="53"/>
          <ac:cxnSpMkLst>
            <pc:docMk/>
            <pc:sldMk cId="2307033104" sldId="264"/>
            <ac:cxnSpMk id="126" creationId="{6AA24BC1-1577-4586-AD7A-417660E37253}"/>
          </ac:cxnSpMkLst>
        </pc:cxnChg>
        <pc:cxnChg chg="add">
          <ac:chgData name="Corey Shanahan (20093473)" userId="S::20093473@wit.ie::898d23b3-ba2f-48d4-96d1-4a23e7b46277" providerId="AD" clId="Web-{8EAE774C-9B47-C077-1399-1BA0AEC102ED}" dt="2021-10-27T16:41:14.614" v="56"/>
          <ac:cxnSpMkLst>
            <pc:docMk/>
            <pc:sldMk cId="2307033104" sldId="264"/>
            <ac:cxnSpMk id="127" creationId="{6AA24BC1-1577-4586-AD7A-417660E37253}"/>
          </ac:cxnSpMkLst>
        </pc:cxnChg>
      </pc:sldChg>
    </pc:docChg>
  </pc:docChgLst>
  <pc:docChgLst>
    <pc:chgData name="Cian Farrell (20094046)" userId="6ffeb44b-ea2e-4714-800b-61eebd77d51b" providerId="ADAL" clId="{BCDB2E52-0EC9-40C4-9B5C-FEB8433FCF00}"/>
    <pc:docChg chg="undo custSel addSld delSld modSld sldOrd">
      <pc:chgData name="Cian Farrell (20094046)" userId="6ffeb44b-ea2e-4714-800b-61eebd77d51b" providerId="ADAL" clId="{BCDB2E52-0EC9-40C4-9B5C-FEB8433FCF00}" dt="2021-11-04T16:20:11.902" v="1469"/>
      <pc:docMkLst>
        <pc:docMk/>
      </pc:docMkLst>
      <pc:sldChg chg="addSp delSp modSp modTransition modAnim modNotesTx">
        <pc:chgData name="Cian Farrell (20094046)" userId="6ffeb44b-ea2e-4714-800b-61eebd77d51b" providerId="ADAL" clId="{BCDB2E52-0EC9-40C4-9B5C-FEB8433FCF00}" dt="2021-11-04T16:02:18.332" v="1453"/>
        <pc:sldMkLst>
          <pc:docMk/>
          <pc:sldMk cId="2526593619" sldId="256"/>
        </pc:sldMkLst>
        <pc:picChg chg="add del mod">
          <ac:chgData name="Cian Farrell (20094046)" userId="6ffeb44b-ea2e-4714-800b-61eebd77d51b" providerId="ADAL" clId="{BCDB2E52-0EC9-40C4-9B5C-FEB8433FCF00}" dt="2021-11-04T15:59:31.733" v="1446"/>
          <ac:picMkLst>
            <pc:docMk/>
            <pc:sldMk cId="2526593619" sldId="256"/>
            <ac:picMk id="4" creationId="{4F566EF4-4841-4563-B6BA-791198B7E191}"/>
          </ac:picMkLst>
        </pc:picChg>
        <pc:picChg chg="add del mod">
          <ac:chgData name="Cian Farrell (20094046)" userId="6ffeb44b-ea2e-4714-800b-61eebd77d51b" providerId="ADAL" clId="{BCDB2E52-0EC9-40C4-9B5C-FEB8433FCF00}" dt="2021-11-04T16:00:39.070" v="1448"/>
          <ac:picMkLst>
            <pc:docMk/>
            <pc:sldMk cId="2526593619" sldId="256"/>
            <ac:picMk id="5" creationId="{949A5A84-8ECB-43EE-AE6A-704B22714D0F}"/>
          </ac:picMkLst>
        </pc:picChg>
        <pc:picChg chg="add del mod">
          <ac:chgData name="Cian Farrell (20094046)" userId="6ffeb44b-ea2e-4714-800b-61eebd77d51b" providerId="ADAL" clId="{BCDB2E52-0EC9-40C4-9B5C-FEB8433FCF00}" dt="2021-11-04T16:01:12.150" v="1450"/>
          <ac:picMkLst>
            <pc:docMk/>
            <pc:sldMk cId="2526593619" sldId="256"/>
            <ac:picMk id="6" creationId="{B031395E-8A96-471A-B3B0-191112942E1E}"/>
          </ac:picMkLst>
        </pc:picChg>
        <pc:picChg chg="add del mod">
          <ac:chgData name="Cian Farrell (20094046)" userId="6ffeb44b-ea2e-4714-800b-61eebd77d51b" providerId="ADAL" clId="{BCDB2E52-0EC9-40C4-9B5C-FEB8433FCF00}" dt="2021-11-04T16:01:31.243" v="1452"/>
          <ac:picMkLst>
            <pc:docMk/>
            <pc:sldMk cId="2526593619" sldId="256"/>
            <ac:picMk id="7" creationId="{CBD0EBFC-4757-49AF-BB56-09C78CDCAEB3}"/>
          </ac:picMkLst>
        </pc:picChg>
        <pc:picChg chg="add mod">
          <ac:chgData name="Cian Farrell (20094046)" userId="6ffeb44b-ea2e-4714-800b-61eebd77d51b" providerId="ADAL" clId="{BCDB2E52-0EC9-40C4-9B5C-FEB8433FCF00}" dt="2021-11-04T16:02:18.332" v="1453"/>
          <ac:picMkLst>
            <pc:docMk/>
            <pc:sldMk cId="2526593619" sldId="256"/>
            <ac:picMk id="8" creationId="{B277D61E-F67E-4F85-B363-07235A4C0FAB}"/>
          </ac:picMkLst>
        </pc:picChg>
      </pc:sldChg>
      <pc:sldChg chg="addSp delSp modSp modTransition modAnim modNotesTx">
        <pc:chgData name="Cian Farrell (20094046)" userId="6ffeb44b-ea2e-4714-800b-61eebd77d51b" providerId="ADAL" clId="{BCDB2E52-0EC9-40C4-9B5C-FEB8433FCF00}" dt="2021-11-04T16:05:03.881" v="1455"/>
        <pc:sldMkLst>
          <pc:docMk/>
          <pc:sldMk cId="4142650471" sldId="257"/>
        </pc:sldMkLst>
        <pc:picChg chg="add del mod">
          <ac:chgData name="Cian Farrell (20094046)" userId="6ffeb44b-ea2e-4714-800b-61eebd77d51b" providerId="ADAL" clId="{BCDB2E52-0EC9-40C4-9B5C-FEB8433FCF00}" dt="2021-11-04T15:58:42.468" v="1445"/>
          <ac:picMkLst>
            <pc:docMk/>
            <pc:sldMk cId="4142650471" sldId="257"/>
            <ac:picMk id="7" creationId="{D5947F63-0DCC-4908-A63D-554C133AFFB1}"/>
          </ac:picMkLst>
        </pc:picChg>
        <pc:picChg chg="add del mod">
          <ac:chgData name="Cian Farrell (20094046)" userId="6ffeb44b-ea2e-4714-800b-61eebd77d51b" providerId="ADAL" clId="{BCDB2E52-0EC9-40C4-9B5C-FEB8433FCF00}" dt="2021-11-04T16:03:45.959" v="1454"/>
          <ac:picMkLst>
            <pc:docMk/>
            <pc:sldMk cId="4142650471" sldId="257"/>
            <ac:picMk id="8" creationId="{1CBA2304-8CA2-49B0-93AF-862F3398A522}"/>
          </ac:picMkLst>
        </pc:picChg>
        <pc:picChg chg="add mod">
          <ac:chgData name="Cian Farrell (20094046)" userId="6ffeb44b-ea2e-4714-800b-61eebd77d51b" providerId="ADAL" clId="{BCDB2E52-0EC9-40C4-9B5C-FEB8433FCF00}" dt="2021-11-04T16:05:03.881" v="1455"/>
          <ac:picMkLst>
            <pc:docMk/>
            <pc:sldMk cId="4142650471" sldId="257"/>
            <ac:picMk id="9" creationId="{21CF2E3E-495A-498A-B292-1195CCE382D7}"/>
          </ac:picMkLst>
        </pc:picChg>
      </pc:sldChg>
      <pc:sldChg chg="addSp delSp modSp mod modTransition setBg modAnim">
        <pc:chgData name="Cian Farrell (20094046)" userId="6ffeb44b-ea2e-4714-800b-61eebd77d51b" providerId="ADAL" clId="{BCDB2E52-0EC9-40C4-9B5C-FEB8433FCF00}" dt="2021-11-04T16:09:02.647" v="1460"/>
        <pc:sldMkLst>
          <pc:docMk/>
          <pc:sldMk cId="453293766" sldId="258"/>
        </pc:sldMkLst>
        <pc:spChg chg="mod">
          <ac:chgData name="Cian Farrell (20094046)" userId="6ffeb44b-ea2e-4714-800b-61eebd77d51b" providerId="ADAL" clId="{BCDB2E52-0EC9-40C4-9B5C-FEB8433FCF00}" dt="2021-10-17T14:13:39.711" v="1026" actId="26606"/>
          <ac:spMkLst>
            <pc:docMk/>
            <pc:sldMk cId="453293766" sldId="258"/>
            <ac:spMk id="2" creationId="{58FBECC8-4A2F-4A47-99B5-B4F13CE559ED}"/>
          </ac:spMkLst>
        </pc:spChg>
        <pc:spChg chg="mod">
          <ac:chgData name="Cian Farrell (20094046)" userId="6ffeb44b-ea2e-4714-800b-61eebd77d51b" providerId="ADAL" clId="{BCDB2E52-0EC9-40C4-9B5C-FEB8433FCF00}" dt="2021-10-17T14:13:39.711" v="1026" actId="26606"/>
          <ac:spMkLst>
            <pc:docMk/>
            <pc:sldMk cId="453293766" sldId="258"/>
            <ac:spMk id="3" creationId="{9B8C3F36-7E38-40BB-AABD-2F0F5BF619FC}"/>
          </ac:spMkLst>
        </pc:spChg>
        <pc:spChg chg="add del">
          <ac:chgData name="Cian Farrell (20094046)" userId="6ffeb44b-ea2e-4714-800b-61eebd77d51b" providerId="ADAL" clId="{BCDB2E52-0EC9-40C4-9B5C-FEB8433FCF00}" dt="2021-10-17T14:13:39.730" v="1027" actId="26606"/>
          <ac:spMkLst>
            <pc:docMk/>
            <pc:sldMk cId="453293766" sldId="258"/>
            <ac:spMk id="9" creationId="{CBD94887-6A10-4F62-8EE1-B2BCFA1F380F}"/>
          </ac:spMkLst>
        </pc:spChg>
        <pc:spChg chg="add del">
          <ac:chgData name="Cian Farrell (20094046)" userId="6ffeb44b-ea2e-4714-800b-61eebd77d51b" providerId="ADAL" clId="{BCDB2E52-0EC9-40C4-9B5C-FEB8433FCF00}" dt="2021-10-17T14:13:37.077" v="1024" actId="26606"/>
          <ac:spMkLst>
            <pc:docMk/>
            <pc:sldMk cId="453293766" sldId="258"/>
            <ac:spMk id="16" creationId="{CBD94887-6A10-4F62-8EE1-B2BCFA1F380F}"/>
          </ac:spMkLst>
        </pc:spChg>
        <pc:spChg chg="add del">
          <ac:chgData name="Cian Farrell (20094046)" userId="6ffeb44b-ea2e-4714-800b-61eebd77d51b" providerId="ADAL" clId="{BCDB2E52-0EC9-40C4-9B5C-FEB8433FCF00}" dt="2021-10-17T14:13:39.711" v="1026" actId="26606"/>
          <ac:spMkLst>
            <pc:docMk/>
            <pc:sldMk cId="453293766" sldId="258"/>
            <ac:spMk id="20" creationId="{A8635C30-AA94-45A1-A48E-3B9EF34DC2F1}"/>
          </ac:spMkLst>
        </pc:spChg>
        <pc:spChg chg="add del">
          <ac:chgData name="Cian Farrell (20094046)" userId="6ffeb44b-ea2e-4714-800b-61eebd77d51b" providerId="ADAL" clId="{BCDB2E52-0EC9-40C4-9B5C-FEB8433FCF00}" dt="2021-10-17T14:13:39.711" v="1026" actId="26606"/>
          <ac:spMkLst>
            <pc:docMk/>
            <pc:sldMk cId="453293766" sldId="258"/>
            <ac:spMk id="21" creationId="{8067CDDE-0F7A-4F6C-B7FA-0650DFC399B0}"/>
          </ac:spMkLst>
        </pc:spChg>
        <pc:spChg chg="add">
          <ac:chgData name="Cian Farrell (20094046)" userId="6ffeb44b-ea2e-4714-800b-61eebd77d51b" providerId="ADAL" clId="{BCDB2E52-0EC9-40C4-9B5C-FEB8433FCF00}" dt="2021-10-17T14:13:39.730" v="1027" actId="26606"/>
          <ac:spMkLst>
            <pc:docMk/>
            <pc:sldMk cId="453293766" sldId="258"/>
            <ac:spMk id="24" creationId="{CBD94887-6A10-4F62-8EE1-B2BCFA1F380F}"/>
          </ac:spMkLst>
        </pc:spChg>
        <pc:picChg chg="mod">
          <ac:chgData name="Cian Farrell (20094046)" userId="6ffeb44b-ea2e-4714-800b-61eebd77d51b" providerId="ADAL" clId="{BCDB2E52-0EC9-40C4-9B5C-FEB8433FCF00}" dt="2021-10-17T14:13:39.730" v="1027" actId="26606"/>
          <ac:picMkLst>
            <pc:docMk/>
            <pc:sldMk cId="453293766" sldId="258"/>
            <ac:picMk id="4" creationId="{B98C0472-A045-4CEF-9E4F-F3B1CF18CDD9}"/>
          </ac:picMkLst>
        </pc:picChg>
        <pc:picChg chg="add del mod">
          <ac:chgData name="Cian Farrell (20094046)" userId="6ffeb44b-ea2e-4714-800b-61eebd77d51b" providerId="ADAL" clId="{BCDB2E52-0EC9-40C4-9B5C-FEB8433FCF00}" dt="2021-11-04T16:06:49.248" v="1457"/>
          <ac:picMkLst>
            <pc:docMk/>
            <pc:sldMk cId="453293766" sldId="258"/>
            <ac:picMk id="5" creationId="{5B230700-24A1-47AB-A892-1C42C0005111}"/>
          </ac:picMkLst>
        </pc:picChg>
        <pc:picChg chg="add del mod">
          <ac:chgData name="Cian Farrell (20094046)" userId="6ffeb44b-ea2e-4714-800b-61eebd77d51b" providerId="ADAL" clId="{BCDB2E52-0EC9-40C4-9B5C-FEB8433FCF00}" dt="2021-11-04T16:07:32.733" v="1459"/>
          <ac:picMkLst>
            <pc:docMk/>
            <pc:sldMk cId="453293766" sldId="258"/>
            <ac:picMk id="6" creationId="{21FB4694-1A71-411F-9F2F-11A010EA9A5D}"/>
          </ac:picMkLst>
        </pc:picChg>
        <pc:picChg chg="add mod">
          <ac:chgData name="Cian Farrell (20094046)" userId="6ffeb44b-ea2e-4714-800b-61eebd77d51b" providerId="ADAL" clId="{BCDB2E52-0EC9-40C4-9B5C-FEB8433FCF00}" dt="2021-11-04T16:09:02.647" v="1460"/>
          <ac:picMkLst>
            <pc:docMk/>
            <pc:sldMk cId="453293766" sldId="258"/>
            <ac:picMk id="7" creationId="{7B7B4307-B217-4983-B6B0-E718CC502864}"/>
          </ac:picMkLst>
        </pc:picChg>
        <pc:picChg chg="add del">
          <ac:chgData name="Cian Farrell (20094046)" userId="6ffeb44b-ea2e-4714-800b-61eebd77d51b" providerId="ADAL" clId="{BCDB2E52-0EC9-40C4-9B5C-FEB8433FCF00}" dt="2021-10-17T14:13:39.730" v="1027" actId="26606"/>
          <ac:picMkLst>
            <pc:docMk/>
            <pc:sldMk cId="453293766" sldId="258"/>
            <ac:picMk id="11" creationId="{A3D512BA-228A-4979-9312-ACD246E1099D}"/>
          </ac:picMkLst>
        </pc:picChg>
        <pc:picChg chg="add del">
          <ac:chgData name="Cian Farrell (20094046)" userId="6ffeb44b-ea2e-4714-800b-61eebd77d51b" providerId="ADAL" clId="{BCDB2E52-0EC9-40C4-9B5C-FEB8433FCF00}" dt="2021-10-17T14:13:37.077" v="1024" actId="26606"/>
          <ac:picMkLst>
            <pc:docMk/>
            <pc:sldMk cId="453293766" sldId="258"/>
            <ac:picMk id="18" creationId="{A3D512BA-228A-4979-9312-ACD246E1099D}"/>
          </ac:picMkLst>
        </pc:picChg>
        <pc:picChg chg="add del">
          <ac:chgData name="Cian Farrell (20094046)" userId="6ffeb44b-ea2e-4714-800b-61eebd77d51b" providerId="ADAL" clId="{BCDB2E52-0EC9-40C4-9B5C-FEB8433FCF00}" dt="2021-10-17T14:13:39.711" v="1026" actId="26606"/>
          <ac:picMkLst>
            <pc:docMk/>
            <pc:sldMk cId="453293766" sldId="258"/>
            <ac:picMk id="22" creationId="{D512D38D-8965-434F-9A78-E2376070C67A}"/>
          </ac:picMkLst>
        </pc:picChg>
        <pc:picChg chg="add">
          <ac:chgData name="Cian Farrell (20094046)" userId="6ffeb44b-ea2e-4714-800b-61eebd77d51b" providerId="ADAL" clId="{BCDB2E52-0EC9-40C4-9B5C-FEB8433FCF00}" dt="2021-10-17T14:13:39.730" v="1027" actId="26606"/>
          <ac:picMkLst>
            <pc:docMk/>
            <pc:sldMk cId="453293766" sldId="258"/>
            <ac:picMk id="25" creationId="{A3D512BA-228A-4979-9312-ACD246E1099D}"/>
          </ac:picMkLst>
        </pc:picChg>
      </pc:sldChg>
      <pc:sldChg chg="addSp modSp ord">
        <pc:chgData name="Cian Farrell (20094046)" userId="6ffeb44b-ea2e-4714-800b-61eebd77d51b" providerId="ADAL" clId="{BCDB2E52-0EC9-40C4-9B5C-FEB8433FCF00}" dt="2021-11-04T16:17:48.475" v="1466"/>
        <pc:sldMkLst>
          <pc:docMk/>
          <pc:sldMk cId="2518934913" sldId="259"/>
        </pc:sldMkLst>
        <pc:picChg chg="add mod">
          <ac:chgData name="Cian Farrell (20094046)" userId="6ffeb44b-ea2e-4714-800b-61eebd77d51b" providerId="ADAL" clId="{BCDB2E52-0EC9-40C4-9B5C-FEB8433FCF00}" dt="2021-11-04T16:17:48.475" v="1466"/>
          <ac:picMkLst>
            <pc:docMk/>
            <pc:sldMk cId="2518934913" sldId="259"/>
            <ac:picMk id="5" creationId="{A6320BCB-5694-482A-BE53-99F97CEC0194}"/>
          </ac:picMkLst>
        </pc:picChg>
      </pc:sldChg>
      <pc:sldChg chg="addSp delSp modSp mod setBg modAnim setClrOvrMap">
        <pc:chgData name="Cian Farrell (20094046)" userId="6ffeb44b-ea2e-4714-800b-61eebd77d51b" providerId="ADAL" clId="{BCDB2E52-0EC9-40C4-9B5C-FEB8433FCF00}" dt="2021-11-04T16:11:19.299" v="1461"/>
        <pc:sldMkLst>
          <pc:docMk/>
          <pc:sldMk cId="4123381026" sldId="260"/>
        </pc:sldMkLst>
        <pc:spChg chg="mod">
          <ac:chgData name="Cian Farrell (20094046)" userId="6ffeb44b-ea2e-4714-800b-61eebd77d51b" providerId="ADAL" clId="{BCDB2E52-0EC9-40C4-9B5C-FEB8433FCF00}" dt="2021-10-17T14:04:41.844" v="1005" actId="26606"/>
          <ac:spMkLst>
            <pc:docMk/>
            <pc:sldMk cId="4123381026" sldId="260"/>
            <ac:spMk id="2" creationId="{E750BFD9-6863-409B-8F46-3AF08DD763A8}"/>
          </ac:spMkLst>
        </pc:spChg>
        <pc:spChg chg="add del mod">
          <ac:chgData name="Cian Farrell (20094046)" userId="6ffeb44b-ea2e-4714-800b-61eebd77d51b" providerId="ADAL" clId="{BCDB2E52-0EC9-40C4-9B5C-FEB8433FCF00}" dt="2021-10-17T13:30:43.620" v="222" actId="26606"/>
          <ac:spMkLst>
            <pc:docMk/>
            <pc:sldMk cId="4123381026" sldId="260"/>
            <ac:spMk id="3" creationId="{F6079F9C-DCFA-44CD-A518-2BF0B5C2397D}"/>
          </ac:spMkLst>
        </pc:spChg>
        <pc:spChg chg="add del">
          <ac:chgData name="Cian Farrell (20094046)" userId="6ffeb44b-ea2e-4714-800b-61eebd77d51b" providerId="ADAL" clId="{BCDB2E52-0EC9-40C4-9B5C-FEB8433FCF00}" dt="2021-10-17T13:30:31.403" v="219" actId="26606"/>
          <ac:spMkLst>
            <pc:docMk/>
            <pc:sldMk cId="4123381026" sldId="260"/>
            <ac:spMk id="9" creationId="{4117F0C1-BCBB-40C7-99D6-F703E7A4B5F3}"/>
          </ac:spMkLst>
        </pc:spChg>
        <pc:spChg chg="add del">
          <ac:chgData name="Cian Farrell (20094046)" userId="6ffeb44b-ea2e-4714-800b-61eebd77d51b" providerId="ADAL" clId="{BCDB2E52-0EC9-40C4-9B5C-FEB8433FCF00}" dt="2021-10-17T13:30:31.403" v="219" actId="26606"/>
          <ac:spMkLst>
            <pc:docMk/>
            <pc:sldMk cId="4123381026" sldId="260"/>
            <ac:spMk id="11" creationId="{D1A5D8BC-B41A-4E96-91C4-D60F5162257E}"/>
          </ac:spMkLst>
        </pc:spChg>
        <pc:spChg chg="add del">
          <ac:chgData name="Cian Farrell (20094046)" userId="6ffeb44b-ea2e-4714-800b-61eebd77d51b" providerId="ADAL" clId="{BCDB2E52-0EC9-40C4-9B5C-FEB8433FCF00}" dt="2021-10-17T13:30:31.403" v="219" actId="26606"/>
          <ac:spMkLst>
            <pc:docMk/>
            <pc:sldMk cId="4123381026" sldId="260"/>
            <ac:spMk id="15" creationId="{51287385-D3EA-47A8-A127-6061791ADBB6}"/>
          </ac:spMkLst>
        </pc:spChg>
        <pc:spChg chg="add del">
          <ac:chgData name="Cian Farrell (20094046)" userId="6ffeb44b-ea2e-4714-800b-61eebd77d51b" providerId="ADAL" clId="{BCDB2E52-0EC9-40C4-9B5C-FEB8433FCF00}" dt="2021-10-17T13:30:43.593" v="221" actId="26606"/>
          <ac:spMkLst>
            <pc:docMk/>
            <pc:sldMk cId="4123381026" sldId="260"/>
            <ac:spMk id="17" creationId="{6A166780-9337-4437-95D3-5EA9D55AAAC5}"/>
          </ac:spMkLst>
        </pc:spChg>
        <pc:spChg chg="add del">
          <ac:chgData name="Cian Farrell (20094046)" userId="6ffeb44b-ea2e-4714-800b-61eebd77d51b" providerId="ADAL" clId="{BCDB2E52-0EC9-40C4-9B5C-FEB8433FCF00}" dt="2021-10-17T13:30:43.593" v="221" actId="26606"/>
          <ac:spMkLst>
            <pc:docMk/>
            <pc:sldMk cId="4123381026" sldId="260"/>
            <ac:spMk id="18" creationId="{EB3D0F40-BF1F-4120-945D-90C5AAD6E35A}"/>
          </ac:spMkLst>
        </pc:spChg>
        <pc:spChg chg="add del">
          <ac:chgData name="Cian Farrell (20094046)" userId="6ffeb44b-ea2e-4714-800b-61eebd77d51b" providerId="ADAL" clId="{BCDB2E52-0EC9-40C4-9B5C-FEB8433FCF00}" dt="2021-10-17T13:30:43.593" v="221" actId="26606"/>
          <ac:spMkLst>
            <pc:docMk/>
            <pc:sldMk cId="4123381026" sldId="260"/>
            <ac:spMk id="20" creationId="{66F4F323-644B-4A47-97E9-BFB73840F402}"/>
          </ac:spMkLst>
        </pc:spChg>
        <pc:spChg chg="add del">
          <ac:chgData name="Cian Farrell (20094046)" userId="6ffeb44b-ea2e-4714-800b-61eebd77d51b" providerId="ADAL" clId="{BCDB2E52-0EC9-40C4-9B5C-FEB8433FCF00}" dt="2021-10-17T14:04:41.844" v="1005" actId="26606"/>
          <ac:spMkLst>
            <pc:docMk/>
            <pc:sldMk cId="4123381026" sldId="260"/>
            <ac:spMk id="23" creationId="{75F65CD9-825D-44BD-8681-D42D260D4C63}"/>
          </ac:spMkLst>
        </pc:spChg>
        <pc:spChg chg="add del">
          <ac:chgData name="Cian Farrell (20094046)" userId="6ffeb44b-ea2e-4714-800b-61eebd77d51b" providerId="ADAL" clId="{BCDB2E52-0EC9-40C4-9B5C-FEB8433FCF00}" dt="2021-10-17T14:04:41.844" v="1005" actId="26606"/>
          <ac:spMkLst>
            <pc:docMk/>
            <pc:sldMk cId="4123381026" sldId="260"/>
            <ac:spMk id="24" creationId="{B2F64C47-BE0B-4DA4-A62F-C6922DD2082F}"/>
          </ac:spMkLst>
        </pc:spChg>
        <pc:spChg chg="add del">
          <ac:chgData name="Cian Farrell (20094046)" userId="6ffeb44b-ea2e-4714-800b-61eebd77d51b" providerId="ADAL" clId="{BCDB2E52-0EC9-40C4-9B5C-FEB8433FCF00}" dt="2021-10-17T14:04:39.150" v="1002" actId="26606"/>
          <ac:spMkLst>
            <pc:docMk/>
            <pc:sldMk cId="4123381026" sldId="260"/>
            <ac:spMk id="30" creationId="{CFF5BED3-4EE4-425F-A016-C272586B88E5}"/>
          </ac:spMkLst>
        </pc:spChg>
        <pc:spChg chg="add del">
          <ac:chgData name="Cian Farrell (20094046)" userId="6ffeb44b-ea2e-4714-800b-61eebd77d51b" providerId="ADAL" clId="{BCDB2E52-0EC9-40C4-9B5C-FEB8433FCF00}" dt="2021-10-17T14:04:39.150" v="1002" actId="26606"/>
          <ac:spMkLst>
            <pc:docMk/>
            <pc:sldMk cId="4123381026" sldId="260"/>
            <ac:spMk id="32" creationId="{D856B4CA-4519-432C-ABFD-F2AE5D70E09C}"/>
          </ac:spMkLst>
        </pc:spChg>
        <pc:spChg chg="add del">
          <ac:chgData name="Cian Farrell (20094046)" userId="6ffeb44b-ea2e-4714-800b-61eebd77d51b" providerId="ADAL" clId="{BCDB2E52-0EC9-40C4-9B5C-FEB8433FCF00}" dt="2021-10-17T14:04:39.150" v="1002" actId="26606"/>
          <ac:spMkLst>
            <pc:docMk/>
            <pc:sldMk cId="4123381026" sldId="260"/>
            <ac:spMk id="34" creationId="{61D03B64-A2F8-4473-8457-9A6A36B67B89}"/>
          </ac:spMkLst>
        </pc:spChg>
        <pc:graphicFrameChg chg="add del">
          <ac:chgData name="Cian Farrell (20094046)" userId="6ffeb44b-ea2e-4714-800b-61eebd77d51b" providerId="ADAL" clId="{BCDB2E52-0EC9-40C4-9B5C-FEB8433FCF00}" dt="2021-10-17T13:30:31.403" v="219" actId="26606"/>
          <ac:graphicFrameMkLst>
            <pc:docMk/>
            <pc:sldMk cId="4123381026" sldId="260"/>
            <ac:graphicFrameMk id="5" creationId="{649C7430-5117-4B45-A6D5-D894878BC22E}"/>
          </ac:graphicFrameMkLst>
        </pc:graphicFrameChg>
        <pc:graphicFrameChg chg="add del">
          <ac:chgData name="Cian Farrell (20094046)" userId="6ffeb44b-ea2e-4714-800b-61eebd77d51b" providerId="ADAL" clId="{BCDB2E52-0EC9-40C4-9B5C-FEB8433FCF00}" dt="2021-10-17T13:30:43.593" v="221" actId="26606"/>
          <ac:graphicFrameMkLst>
            <pc:docMk/>
            <pc:sldMk cId="4123381026" sldId="260"/>
            <ac:graphicFrameMk id="21" creationId="{EE5FB61A-8679-46E7-82D9-21041B6398AA}"/>
          </ac:graphicFrameMkLst>
        </pc:graphicFrameChg>
        <pc:graphicFrameChg chg="add mod modGraphic">
          <ac:chgData name="Cian Farrell (20094046)" userId="6ffeb44b-ea2e-4714-800b-61eebd77d51b" providerId="ADAL" clId="{BCDB2E52-0EC9-40C4-9B5C-FEB8433FCF00}" dt="2021-10-17T14:04:48.697" v="1006" actId="26606"/>
          <ac:graphicFrameMkLst>
            <pc:docMk/>
            <pc:sldMk cId="4123381026" sldId="260"/>
            <ac:graphicFrameMk id="25" creationId="{D78A09CC-1B10-4268-A725-0AFF516DA9E4}"/>
          </ac:graphicFrameMkLst>
        </pc:graphicFrameChg>
        <pc:picChg chg="add mod">
          <ac:chgData name="Cian Farrell (20094046)" userId="6ffeb44b-ea2e-4714-800b-61eebd77d51b" providerId="ADAL" clId="{BCDB2E52-0EC9-40C4-9B5C-FEB8433FCF00}" dt="2021-11-04T16:11:19.299" v="1461"/>
          <ac:picMkLst>
            <pc:docMk/>
            <pc:sldMk cId="4123381026" sldId="260"/>
            <ac:picMk id="3" creationId="{17A7BE08-60AF-42A8-88BE-B0793B472B57}"/>
          </ac:picMkLst>
        </pc:picChg>
        <pc:picChg chg="add del">
          <ac:chgData name="Cian Farrell (20094046)" userId="6ffeb44b-ea2e-4714-800b-61eebd77d51b" providerId="ADAL" clId="{BCDB2E52-0EC9-40C4-9B5C-FEB8433FCF00}" dt="2021-10-17T13:30:31.403" v="219" actId="26606"/>
          <ac:picMkLst>
            <pc:docMk/>
            <pc:sldMk cId="4123381026" sldId="260"/>
            <ac:picMk id="13" creationId="{0D321D5F-FA18-4271-9EAA-0BEA14116BB5}"/>
          </ac:picMkLst>
        </pc:picChg>
        <pc:picChg chg="add del">
          <ac:chgData name="Cian Farrell (20094046)" userId="6ffeb44b-ea2e-4714-800b-61eebd77d51b" providerId="ADAL" clId="{BCDB2E52-0EC9-40C4-9B5C-FEB8433FCF00}" dt="2021-10-17T13:30:43.593" v="221" actId="26606"/>
          <ac:picMkLst>
            <pc:docMk/>
            <pc:sldMk cId="4123381026" sldId="260"/>
            <ac:picMk id="19" creationId="{15640A69-3748-450C-8DDB-B2051AC04BC7}"/>
          </ac:picMkLst>
        </pc:picChg>
        <pc:picChg chg="add del">
          <ac:chgData name="Cian Farrell (20094046)" userId="6ffeb44b-ea2e-4714-800b-61eebd77d51b" providerId="ADAL" clId="{BCDB2E52-0EC9-40C4-9B5C-FEB8433FCF00}" dt="2021-10-17T14:04:39.150" v="1002" actId="26606"/>
          <ac:picMkLst>
            <pc:docMk/>
            <pc:sldMk cId="4123381026" sldId="260"/>
            <ac:picMk id="36" creationId="{01C3CE7E-C09F-4DAB-A9B8-00CB40334B33}"/>
          </ac:picMkLst>
        </pc:picChg>
      </pc:sldChg>
      <pc:sldChg chg="addSp delSp modSp mod modTransition setBg modAnim">
        <pc:chgData name="Cian Farrell (20094046)" userId="6ffeb44b-ea2e-4714-800b-61eebd77d51b" providerId="ADAL" clId="{BCDB2E52-0EC9-40C4-9B5C-FEB8433FCF00}" dt="2021-11-04T16:14:23.566" v="1464"/>
        <pc:sldMkLst>
          <pc:docMk/>
          <pc:sldMk cId="327102067" sldId="261"/>
        </pc:sldMkLst>
        <pc:spChg chg="mod">
          <ac:chgData name="Cian Farrell (20094046)" userId="6ffeb44b-ea2e-4714-800b-61eebd77d51b" providerId="ADAL" clId="{BCDB2E52-0EC9-40C4-9B5C-FEB8433FCF00}" dt="2021-10-17T14:13:27.883" v="1022" actId="26606"/>
          <ac:spMkLst>
            <pc:docMk/>
            <pc:sldMk cId="327102067" sldId="261"/>
            <ac:spMk id="2" creationId="{6CA17CF1-E380-42DF-A333-4B26D2CE39B5}"/>
          </ac:spMkLst>
        </pc:spChg>
        <pc:spChg chg="mod">
          <ac:chgData name="Cian Farrell (20094046)" userId="6ffeb44b-ea2e-4714-800b-61eebd77d51b" providerId="ADAL" clId="{BCDB2E52-0EC9-40C4-9B5C-FEB8433FCF00}" dt="2021-10-17T14:13:27.883" v="1022" actId="26606"/>
          <ac:spMkLst>
            <pc:docMk/>
            <pc:sldMk cId="327102067" sldId="261"/>
            <ac:spMk id="3" creationId="{752C563C-F777-4B32-86FF-C322B7354A62}"/>
          </ac:spMkLst>
        </pc:spChg>
        <pc:spChg chg="add del">
          <ac:chgData name="Cian Farrell (20094046)" userId="6ffeb44b-ea2e-4714-800b-61eebd77d51b" providerId="ADAL" clId="{BCDB2E52-0EC9-40C4-9B5C-FEB8433FCF00}" dt="2021-10-17T14:13:27.883" v="1022" actId="26606"/>
          <ac:spMkLst>
            <pc:docMk/>
            <pc:sldMk cId="327102067" sldId="261"/>
            <ac:spMk id="18" creationId="{50E53EDA-3B94-4F6B-9E86-D3BB9EBB9616}"/>
          </ac:spMkLst>
        </pc:spChg>
        <pc:spChg chg="add del">
          <ac:chgData name="Cian Farrell (20094046)" userId="6ffeb44b-ea2e-4714-800b-61eebd77d51b" providerId="ADAL" clId="{BCDB2E52-0EC9-40C4-9B5C-FEB8433FCF00}" dt="2021-10-17T14:13:16.054" v="1017" actId="26606"/>
          <ac:spMkLst>
            <pc:docMk/>
            <pc:sldMk cId="327102067" sldId="261"/>
            <ac:spMk id="27" creationId="{ED10CF64-F588-4794-80E9-12CBA1784939}"/>
          </ac:spMkLst>
        </pc:spChg>
        <pc:spChg chg="add del">
          <ac:chgData name="Cian Farrell (20094046)" userId="6ffeb44b-ea2e-4714-800b-61eebd77d51b" providerId="ADAL" clId="{BCDB2E52-0EC9-40C4-9B5C-FEB8433FCF00}" dt="2021-10-17T14:13:23.798" v="1019" actId="26606"/>
          <ac:spMkLst>
            <pc:docMk/>
            <pc:sldMk cId="327102067" sldId="261"/>
            <ac:spMk id="30" creationId="{168A5C37-E0A9-462D-BC65-C14D9025FB87}"/>
          </ac:spMkLst>
        </pc:spChg>
        <pc:spChg chg="add del">
          <ac:chgData name="Cian Farrell (20094046)" userId="6ffeb44b-ea2e-4714-800b-61eebd77d51b" providerId="ADAL" clId="{BCDB2E52-0EC9-40C4-9B5C-FEB8433FCF00}" dt="2021-10-17T14:13:27.872" v="1021" actId="26606"/>
          <ac:spMkLst>
            <pc:docMk/>
            <pc:sldMk cId="327102067" sldId="261"/>
            <ac:spMk id="32" creationId="{CBD94887-6A10-4F62-8EE1-B2BCFA1F380F}"/>
          </ac:spMkLst>
        </pc:spChg>
        <pc:spChg chg="add">
          <ac:chgData name="Cian Farrell (20094046)" userId="6ffeb44b-ea2e-4714-800b-61eebd77d51b" providerId="ADAL" clId="{BCDB2E52-0EC9-40C4-9B5C-FEB8433FCF00}" dt="2021-10-17T14:13:27.883" v="1022" actId="26606"/>
          <ac:spMkLst>
            <pc:docMk/>
            <pc:sldMk cId="327102067" sldId="261"/>
            <ac:spMk id="35" creationId="{CBD94887-6A10-4F62-8EE1-B2BCFA1F380F}"/>
          </ac:spMkLst>
        </pc:spChg>
        <pc:picChg chg="add del mod">
          <ac:chgData name="Cian Farrell (20094046)" userId="6ffeb44b-ea2e-4714-800b-61eebd77d51b" providerId="ADAL" clId="{BCDB2E52-0EC9-40C4-9B5C-FEB8433FCF00}" dt="2021-11-04T16:13:36.824" v="1463"/>
          <ac:picMkLst>
            <pc:docMk/>
            <pc:sldMk cId="327102067" sldId="261"/>
            <ac:picMk id="4" creationId="{E0F1F2C6-2F33-4096-AFCA-DEBF7F7E723F}"/>
          </ac:picMkLst>
        </pc:picChg>
        <pc:picChg chg="add mod ord">
          <ac:chgData name="Cian Farrell (20094046)" userId="6ffeb44b-ea2e-4714-800b-61eebd77d51b" providerId="ADAL" clId="{BCDB2E52-0EC9-40C4-9B5C-FEB8433FCF00}" dt="2021-10-17T14:13:27.883" v="1022" actId="26606"/>
          <ac:picMkLst>
            <pc:docMk/>
            <pc:sldMk cId="327102067" sldId="261"/>
            <ac:picMk id="5" creationId="{F32EB777-8C82-449F-861F-10773E127663}"/>
          </ac:picMkLst>
        </pc:picChg>
        <pc:picChg chg="add mod">
          <ac:chgData name="Cian Farrell (20094046)" userId="6ffeb44b-ea2e-4714-800b-61eebd77d51b" providerId="ADAL" clId="{BCDB2E52-0EC9-40C4-9B5C-FEB8433FCF00}" dt="2021-11-04T16:14:23.566" v="1464"/>
          <ac:picMkLst>
            <pc:docMk/>
            <pc:sldMk cId="327102067" sldId="261"/>
            <ac:picMk id="6" creationId="{E30B35E7-814A-4B22-A800-9588088A99CB}"/>
          </ac:picMkLst>
        </pc:picChg>
        <pc:picChg chg="add del">
          <ac:chgData name="Cian Farrell (20094046)" userId="6ffeb44b-ea2e-4714-800b-61eebd77d51b" providerId="ADAL" clId="{BCDB2E52-0EC9-40C4-9B5C-FEB8433FCF00}" dt="2021-10-17T14:13:16.054" v="1017" actId="26606"/>
          <ac:picMkLst>
            <pc:docMk/>
            <pc:sldMk cId="327102067" sldId="261"/>
            <ac:picMk id="25" creationId="{0C8B7D16-051E-4562-B872-ABF369C457CA}"/>
          </ac:picMkLst>
        </pc:picChg>
        <pc:picChg chg="add del">
          <ac:chgData name="Cian Farrell (20094046)" userId="6ffeb44b-ea2e-4714-800b-61eebd77d51b" providerId="ADAL" clId="{BCDB2E52-0EC9-40C4-9B5C-FEB8433FCF00}" dt="2021-10-17T14:13:23.798" v="1019" actId="26606"/>
          <ac:picMkLst>
            <pc:docMk/>
            <pc:sldMk cId="327102067" sldId="261"/>
            <ac:picMk id="29" creationId="{C63E20F8-074D-4B3B-AE66-7BBD6F1CB724}"/>
          </ac:picMkLst>
        </pc:picChg>
        <pc:picChg chg="add del">
          <ac:chgData name="Cian Farrell (20094046)" userId="6ffeb44b-ea2e-4714-800b-61eebd77d51b" providerId="ADAL" clId="{BCDB2E52-0EC9-40C4-9B5C-FEB8433FCF00}" dt="2021-10-17T14:13:27.872" v="1021" actId="26606"/>
          <ac:picMkLst>
            <pc:docMk/>
            <pc:sldMk cId="327102067" sldId="261"/>
            <ac:picMk id="33" creationId="{A3D512BA-228A-4979-9312-ACD246E1099D}"/>
          </ac:picMkLst>
        </pc:picChg>
        <pc:picChg chg="add">
          <ac:chgData name="Cian Farrell (20094046)" userId="6ffeb44b-ea2e-4714-800b-61eebd77d51b" providerId="ADAL" clId="{BCDB2E52-0EC9-40C4-9B5C-FEB8433FCF00}" dt="2021-10-17T14:13:27.883" v="1022" actId="26606"/>
          <ac:picMkLst>
            <pc:docMk/>
            <pc:sldMk cId="327102067" sldId="261"/>
            <ac:picMk id="36" creationId="{A3D512BA-228A-4979-9312-ACD246E1099D}"/>
          </ac:picMkLst>
        </pc:picChg>
        <pc:cxnChg chg="add del">
          <ac:chgData name="Cian Farrell (20094046)" userId="6ffeb44b-ea2e-4714-800b-61eebd77d51b" providerId="ADAL" clId="{BCDB2E52-0EC9-40C4-9B5C-FEB8433FCF00}" dt="2021-10-17T14:13:27.883" v="1022" actId="26606"/>
          <ac:cxnSpMkLst>
            <pc:docMk/>
            <pc:sldMk cId="327102067" sldId="261"/>
            <ac:cxnSpMk id="20" creationId="{30EFD79F-7790-479B-B7DB-BD0D8C101DDD}"/>
          </ac:cxnSpMkLst>
        </pc:cxnChg>
      </pc:sldChg>
      <pc:sldChg chg="addSp modSp new mod">
        <pc:chgData name="Cian Farrell (20094046)" userId="6ffeb44b-ea2e-4714-800b-61eebd77d51b" providerId="ADAL" clId="{BCDB2E52-0EC9-40C4-9B5C-FEB8433FCF00}" dt="2021-11-04T16:16:08.782" v="1465"/>
        <pc:sldMkLst>
          <pc:docMk/>
          <pc:sldMk cId="18623948" sldId="262"/>
        </pc:sldMkLst>
        <pc:spChg chg="mod">
          <ac:chgData name="Cian Farrell (20094046)" userId="6ffeb44b-ea2e-4714-800b-61eebd77d51b" providerId="ADAL" clId="{BCDB2E52-0EC9-40C4-9B5C-FEB8433FCF00}" dt="2021-10-17T13:46:31.002" v="764" actId="20577"/>
          <ac:spMkLst>
            <pc:docMk/>
            <pc:sldMk cId="18623948" sldId="262"/>
            <ac:spMk id="2" creationId="{F3ADF93F-B190-4F5C-AA07-48C910611F48}"/>
          </ac:spMkLst>
        </pc:spChg>
        <pc:spChg chg="mod">
          <ac:chgData name="Cian Farrell (20094046)" userId="6ffeb44b-ea2e-4714-800b-61eebd77d51b" providerId="ADAL" clId="{BCDB2E52-0EC9-40C4-9B5C-FEB8433FCF00}" dt="2021-10-17T14:07:33.878" v="1010" actId="20577"/>
          <ac:spMkLst>
            <pc:docMk/>
            <pc:sldMk cId="18623948" sldId="262"/>
            <ac:spMk id="3" creationId="{F9D291C0-DBE7-4D21-8C98-00216B65F489}"/>
          </ac:spMkLst>
        </pc:spChg>
        <pc:picChg chg="add mod">
          <ac:chgData name="Cian Farrell (20094046)" userId="6ffeb44b-ea2e-4714-800b-61eebd77d51b" providerId="ADAL" clId="{BCDB2E52-0EC9-40C4-9B5C-FEB8433FCF00}" dt="2021-11-04T16:16:08.782" v="1465"/>
          <ac:picMkLst>
            <pc:docMk/>
            <pc:sldMk cId="18623948" sldId="262"/>
            <ac:picMk id="4" creationId="{B0C22A3C-CBA3-4F84-A0B5-C34A1EDB02A0}"/>
          </ac:picMkLst>
        </pc:picChg>
      </pc:sldChg>
      <pc:sldChg chg="addSp delSp modSp new del mod setBg">
        <pc:chgData name="Cian Farrell (20094046)" userId="6ffeb44b-ea2e-4714-800b-61eebd77d51b" providerId="ADAL" clId="{BCDB2E52-0EC9-40C4-9B5C-FEB8433FCF00}" dt="2021-10-17T13:40:57.031" v="394" actId="2696"/>
        <pc:sldMkLst>
          <pc:docMk/>
          <pc:sldMk cId="4107096004" sldId="262"/>
        </pc:sldMkLst>
        <pc:spChg chg="mod">
          <ac:chgData name="Cian Farrell (20094046)" userId="6ffeb44b-ea2e-4714-800b-61eebd77d51b" providerId="ADAL" clId="{BCDB2E52-0EC9-40C4-9B5C-FEB8433FCF00}" dt="2021-10-17T13:38:45.164" v="393" actId="26606"/>
          <ac:spMkLst>
            <pc:docMk/>
            <pc:sldMk cId="4107096004" sldId="262"/>
            <ac:spMk id="2" creationId="{4A87B555-637A-47CC-BF8C-522083E4F21E}"/>
          </ac:spMkLst>
        </pc:spChg>
        <pc:spChg chg="mod">
          <ac:chgData name="Cian Farrell (20094046)" userId="6ffeb44b-ea2e-4714-800b-61eebd77d51b" providerId="ADAL" clId="{BCDB2E52-0EC9-40C4-9B5C-FEB8433FCF00}" dt="2021-10-17T13:38:45.164" v="393" actId="26606"/>
          <ac:spMkLst>
            <pc:docMk/>
            <pc:sldMk cId="4107096004" sldId="262"/>
            <ac:spMk id="3" creationId="{6E88C842-66B0-4156-956E-ADE30311DB8F}"/>
          </ac:spMkLst>
        </pc:spChg>
        <pc:spChg chg="add del mod">
          <ac:chgData name="Cian Farrell (20094046)" userId="6ffeb44b-ea2e-4714-800b-61eebd77d51b" providerId="ADAL" clId="{BCDB2E52-0EC9-40C4-9B5C-FEB8433FCF00}" dt="2021-10-17T13:33:33.438" v="365" actId="11529"/>
          <ac:spMkLst>
            <pc:docMk/>
            <pc:sldMk cId="4107096004" sldId="262"/>
            <ac:spMk id="4" creationId="{8A51D5DD-E0E7-4415-A51F-4A7DF98EDFC4}"/>
          </ac:spMkLst>
        </pc:spChg>
        <pc:spChg chg="add">
          <ac:chgData name="Cian Farrell (20094046)" userId="6ffeb44b-ea2e-4714-800b-61eebd77d51b" providerId="ADAL" clId="{BCDB2E52-0EC9-40C4-9B5C-FEB8433FCF00}" dt="2021-10-17T13:38:45.164" v="393" actId="26606"/>
          <ac:spMkLst>
            <pc:docMk/>
            <pc:sldMk cId="4107096004" sldId="262"/>
            <ac:spMk id="13" creationId="{CBD94887-6A10-4F62-8EE1-B2BCFA1F380F}"/>
          </ac:spMkLst>
        </pc:spChg>
        <pc:picChg chg="add del mod">
          <ac:chgData name="Cian Farrell (20094046)" userId="6ffeb44b-ea2e-4714-800b-61eebd77d51b" providerId="ADAL" clId="{BCDB2E52-0EC9-40C4-9B5C-FEB8433FCF00}" dt="2021-10-17T13:38:40.976" v="390"/>
          <ac:picMkLst>
            <pc:docMk/>
            <pc:sldMk cId="4107096004" sldId="262"/>
            <ac:picMk id="6" creationId="{DCC7B45A-128D-45FD-A04B-8A9C1A7D53FF}"/>
          </ac:picMkLst>
        </pc:picChg>
        <pc:picChg chg="add del">
          <ac:chgData name="Cian Farrell (20094046)" userId="6ffeb44b-ea2e-4714-800b-61eebd77d51b" providerId="ADAL" clId="{BCDB2E52-0EC9-40C4-9B5C-FEB8433FCF00}" dt="2021-10-17T13:38:41.380" v="391" actId="26606"/>
          <ac:picMkLst>
            <pc:docMk/>
            <pc:sldMk cId="4107096004" sldId="262"/>
            <ac:picMk id="7" creationId="{E8EC5EBE-99D7-4DA2-9D5D-949085A6B321}"/>
          </ac:picMkLst>
        </pc:picChg>
        <pc:picChg chg="add mod ord">
          <ac:chgData name="Cian Farrell (20094046)" userId="6ffeb44b-ea2e-4714-800b-61eebd77d51b" providerId="ADAL" clId="{BCDB2E52-0EC9-40C4-9B5C-FEB8433FCF00}" dt="2021-10-17T13:38:45.164" v="393" actId="26606"/>
          <ac:picMkLst>
            <pc:docMk/>
            <pc:sldMk cId="4107096004" sldId="262"/>
            <ac:picMk id="8" creationId="{98ECABA9-7905-4953-B964-E6440ED97E8E}"/>
          </ac:picMkLst>
        </pc:picChg>
        <pc:picChg chg="add">
          <ac:chgData name="Cian Farrell (20094046)" userId="6ffeb44b-ea2e-4714-800b-61eebd77d51b" providerId="ADAL" clId="{BCDB2E52-0EC9-40C4-9B5C-FEB8433FCF00}" dt="2021-10-17T13:38:45.164" v="393" actId="26606"/>
          <ac:picMkLst>
            <pc:docMk/>
            <pc:sldMk cId="4107096004" sldId="262"/>
            <ac:picMk id="15" creationId="{A3D512BA-228A-4979-9312-ACD246E1099D}"/>
          </ac:picMkLst>
        </pc:picChg>
      </pc:sldChg>
      <pc:sldChg chg="modSp new add del mod ord">
        <pc:chgData name="Cian Farrell (20094046)" userId="6ffeb44b-ea2e-4714-800b-61eebd77d51b" providerId="ADAL" clId="{BCDB2E52-0EC9-40C4-9B5C-FEB8433FCF00}" dt="2021-10-27T16:40:11.256" v="1425" actId="2696"/>
        <pc:sldMkLst>
          <pc:docMk/>
          <pc:sldMk cId="3454373650" sldId="263"/>
        </pc:sldMkLst>
        <pc:spChg chg="mod">
          <ac:chgData name="Cian Farrell (20094046)" userId="6ffeb44b-ea2e-4714-800b-61eebd77d51b" providerId="ADAL" clId="{BCDB2E52-0EC9-40C4-9B5C-FEB8433FCF00}" dt="2021-10-27T16:38:53.508" v="1422" actId="20577"/>
          <ac:spMkLst>
            <pc:docMk/>
            <pc:sldMk cId="3454373650" sldId="263"/>
            <ac:spMk id="2" creationId="{5CE91200-211F-48F8-A727-4DD075432AEC}"/>
          </ac:spMkLst>
        </pc:spChg>
      </pc:sldChg>
      <pc:sldChg chg="addSp delSp modSp mod modTransition setBg modAnim setClrOvrMap">
        <pc:chgData name="Cian Farrell (20094046)" userId="6ffeb44b-ea2e-4714-800b-61eebd77d51b" providerId="ADAL" clId="{BCDB2E52-0EC9-40C4-9B5C-FEB8433FCF00}" dt="2021-11-04T16:20:11.902" v="1469"/>
        <pc:sldMkLst>
          <pc:docMk/>
          <pc:sldMk cId="2307033104" sldId="264"/>
        </pc:sldMkLst>
        <pc:spChg chg="mod">
          <ac:chgData name="Cian Farrell (20094046)" userId="6ffeb44b-ea2e-4714-800b-61eebd77d51b" providerId="ADAL" clId="{BCDB2E52-0EC9-40C4-9B5C-FEB8433FCF00}" dt="2021-10-27T16:46:49.779" v="1442" actId="14100"/>
          <ac:spMkLst>
            <pc:docMk/>
            <pc:sldMk cId="2307033104" sldId="264"/>
            <ac:spMk id="2" creationId="{F3670720-3724-4E7B-812E-40DCE78D2771}"/>
          </ac:spMkLst>
        </pc:spChg>
        <pc:spChg chg="mod">
          <ac:chgData name="Cian Farrell (20094046)" userId="6ffeb44b-ea2e-4714-800b-61eebd77d51b" providerId="ADAL" clId="{BCDB2E52-0EC9-40C4-9B5C-FEB8433FCF00}" dt="2021-10-27T16:40:45.967" v="1440" actId="26606"/>
          <ac:spMkLst>
            <pc:docMk/>
            <pc:sldMk cId="2307033104" sldId="264"/>
            <ac:spMk id="3" creationId="{E593CD2E-EA64-486B-9760-A8C6759759D1}"/>
          </ac:spMkLst>
        </pc:spChg>
        <pc:spChg chg="add del">
          <ac:chgData name="Cian Farrell (20094046)" userId="6ffeb44b-ea2e-4714-800b-61eebd77d51b" providerId="ADAL" clId="{BCDB2E52-0EC9-40C4-9B5C-FEB8433FCF00}" dt="2021-10-27T16:40:30.708" v="1427" actId="26606"/>
          <ac:spMkLst>
            <pc:docMk/>
            <pc:sldMk cId="2307033104" sldId="264"/>
            <ac:spMk id="10" creationId="{3D1E5586-8BB5-40F6-96C3-2E87DD7CE5CD}"/>
          </ac:spMkLst>
        </pc:spChg>
        <pc:spChg chg="add del">
          <ac:chgData name="Cian Farrell (20094046)" userId="6ffeb44b-ea2e-4714-800b-61eebd77d51b" providerId="ADAL" clId="{BCDB2E52-0EC9-40C4-9B5C-FEB8433FCF00}" dt="2021-10-27T16:40:41.600" v="1435" actId="26606"/>
          <ac:spMkLst>
            <pc:docMk/>
            <pc:sldMk cId="2307033104" sldId="264"/>
            <ac:spMk id="11" creationId="{0DC895F7-4E59-40FB-87DD-ACE47F94C143}"/>
          </ac:spMkLst>
        </pc:spChg>
        <pc:spChg chg="add del">
          <ac:chgData name="Cian Farrell (20094046)" userId="6ffeb44b-ea2e-4714-800b-61eebd77d51b" providerId="ADAL" clId="{BCDB2E52-0EC9-40C4-9B5C-FEB8433FCF00}" dt="2021-10-27T16:40:33.312" v="1431" actId="26606"/>
          <ac:spMkLst>
            <pc:docMk/>
            <pc:sldMk cId="2307033104" sldId="264"/>
            <ac:spMk id="16" creationId="{559FD8B5-8CC4-4CFE-BD2A-1216B1F2C3DB}"/>
          </ac:spMkLst>
        </pc:spChg>
        <pc:spChg chg="add del">
          <ac:chgData name="Cian Farrell (20094046)" userId="6ffeb44b-ea2e-4714-800b-61eebd77d51b" providerId="ADAL" clId="{BCDB2E52-0EC9-40C4-9B5C-FEB8433FCF00}" dt="2021-10-27T16:40:33.312" v="1431" actId="26606"/>
          <ac:spMkLst>
            <pc:docMk/>
            <pc:sldMk cId="2307033104" sldId="264"/>
            <ac:spMk id="18" creationId="{9ECF13F4-3D2A-4F2E-9BBD-3038670D21ED}"/>
          </ac:spMkLst>
        </pc:spChg>
        <pc:spChg chg="add del">
          <ac:chgData name="Cian Farrell (20094046)" userId="6ffeb44b-ea2e-4714-800b-61eebd77d51b" providerId="ADAL" clId="{BCDB2E52-0EC9-40C4-9B5C-FEB8433FCF00}" dt="2021-10-27T16:40:33.312" v="1431" actId="26606"/>
          <ac:spMkLst>
            <pc:docMk/>
            <pc:sldMk cId="2307033104" sldId="264"/>
            <ac:spMk id="19" creationId="{09C946AC-2072-4946-A2B8-39F09D0944EE}"/>
          </ac:spMkLst>
        </pc:spChg>
        <pc:spChg chg="add del">
          <ac:chgData name="Cian Farrell (20094046)" userId="6ffeb44b-ea2e-4714-800b-61eebd77d51b" providerId="ADAL" clId="{BCDB2E52-0EC9-40C4-9B5C-FEB8433FCF00}" dt="2021-10-27T16:40:45.329" v="1437" actId="26606"/>
          <ac:spMkLst>
            <pc:docMk/>
            <pc:sldMk cId="2307033104" sldId="264"/>
            <ac:spMk id="21" creationId="{0DC895F7-4E59-40FB-87DD-ACE47F94C143}"/>
          </ac:spMkLst>
        </pc:spChg>
        <pc:spChg chg="add del">
          <ac:chgData name="Cian Farrell (20094046)" userId="6ffeb44b-ea2e-4714-800b-61eebd77d51b" providerId="ADAL" clId="{BCDB2E52-0EC9-40C4-9B5C-FEB8433FCF00}" dt="2021-10-27T16:40:39.282" v="1433" actId="26606"/>
          <ac:spMkLst>
            <pc:docMk/>
            <pc:sldMk cId="2307033104" sldId="264"/>
            <ac:spMk id="103" creationId="{3D1E5586-8BB5-40F6-96C3-2E87DD7CE5CD}"/>
          </ac:spMkLst>
        </pc:spChg>
        <pc:spChg chg="add del">
          <ac:chgData name="Cian Farrell (20094046)" userId="6ffeb44b-ea2e-4714-800b-61eebd77d51b" providerId="ADAL" clId="{BCDB2E52-0EC9-40C4-9B5C-FEB8433FCF00}" dt="2021-10-27T16:40:45.942" v="1439" actId="26606"/>
          <ac:spMkLst>
            <pc:docMk/>
            <pc:sldMk cId="2307033104" sldId="264"/>
            <ac:spMk id="105" creationId="{09C946AC-2072-4946-A2B8-39F09D0944EE}"/>
          </ac:spMkLst>
        </pc:spChg>
        <pc:spChg chg="add del">
          <ac:chgData name="Cian Farrell (20094046)" userId="6ffeb44b-ea2e-4714-800b-61eebd77d51b" providerId="ADAL" clId="{BCDB2E52-0EC9-40C4-9B5C-FEB8433FCF00}" dt="2021-10-27T16:40:45.942" v="1439" actId="26606"/>
          <ac:spMkLst>
            <pc:docMk/>
            <pc:sldMk cId="2307033104" sldId="264"/>
            <ac:spMk id="107" creationId="{559FD8B5-8CC4-4CFE-BD2A-1216B1F2C3DB}"/>
          </ac:spMkLst>
        </pc:spChg>
        <pc:spChg chg="add del">
          <ac:chgData name="Cian Farrell (20094046)" userId="6ffeb44b-ea2e-4714-800b-61eebd77d51b" providerId="ADAL" clId="{BCDB2E52-0EC9-40C4-9B5C-FEB8433FCF00}" dt="2021-10-27T16:40:45.942" v="1439" actId="26606"/>
          <ac:spMkLst>
            <pc:docMk/>
            <pc:sldMk cId="2307033104" sldId="264"/>
            <ac:spMk id="108" creationId="{9ECF13F4-3D2A-4F2E-9BBD-3038670D21ED}"/>
          </ac:spMkLst>
        </pc:spChg>
        <pc:spChg chg="add">
          <ac:chgData name="Cian Farrell (20094046)" userId="6ffeb44b-ea2e-4714-800b-61eebd77d51b" providerId="ADAL" clId="{BCDB2E52-0EC9-40C4-9B5C-FEB8433FCF00}" dt="2021-10-27T16:40:45.967" v="1440" actId="26606"/>
          <ac:spMkLst>
            <pc:docMk/>
            <pc:sldMk cId="2307033104" sldId="264"/>
            <ac:spMk id="116" creationId="{3D1E5586-8BB5-40F6-96C3-2E87DD7CE5CD}"/>
          </ac:spMkLst>
        </pc:spChg>
        <pc:grpChg chg="add del">
          <ac:chgData name="Cian Farrell (20094046)" userId="6ffeb44b-ea2e-4714-800b-61eebd77d51b" providerId="ADAL" clId="{BCDB2E52-0EC9-40C4-9B5C-FEB8433FCF00}" dt="2021-10-27T16:40:33.312" v="1431" actId="26606"/>
          <ac:grpSpMkLst>
            <pc:docMk/>
            <pc:sldMk cId="2307033104" sldId="264"/>
            <ac:grpSpMk id="20" creationId="{19660E16-DCC0-4B6C-8E84-4C292580059F}"/>
          </ac:grpSpMkLst>
        </pc:grpChg>
        <pc:grpChg chg="add del">
          <ac:chgData name="Cian Farrell (20094046)" userId="6ffeb44b-ea2e-4714-800b-61eebd77d51b" providerId="ADAL" clId="{BCDB2E52-0EC9-40C4-9B5C-FEB8433FCF00}" dt="2021-10-27T16:40:45.942" v="1439" actId="26606"/>
          <ac:grpSpMkLst>
            <pc:docMk/>
            <pc:sldMk cId="2307033104" sldId="264"/>
            <ac:grpSpMk id="109" creationId="{19660E16-DCC0-4B6C-8E84-4C292580059F}"/>
          </ac:grpSpMkLst>
        </pc:grpChg>
        <pc:picChg chg="add del mod">
          <ac:chgData name="Cian Farrell (20094046)" userId="6ffeb44b-ea2e-4714-800b-61eebd77d51b" providerId="ADAL" clId="{BCDB2E52-0EC9-40C4-9B5C-FEB8433FCF00}" dt="2021-11-04T16:19:37.653" v="1468"/>
          <ac:picMkLst>
            <pc:docMk/>
            <pc:sldMk cId="2307033104" sldId="264"/>
            <ac:picMk id="4" creationId="{15864AD2-A23C-4042-9072-042100266E3B}"/>
          </ac:picMkLst>
        </pc:picChg>
        <pc:picChg chg="add del">
          <ac:chgData name="Cian Farrell (20094046)" userId="6ffeb44b-ea2e-4714-800b-61eebd77d51b" providerId="ADAL" clId="{BCDB2E52-0EC9-40C4-9B5C-FEB8433FCF00}" dt="2021-10-27T16:40:41.600" v="1435" actId="26606"/>
          <ac:picMkLst>
            <pc:docMk/>
            <pc:sldMk cId="2307033104" sldId="264"/>
            <ac:picMk id="5" creationId="{04A9D215-CEF0-4BF1-AB64-15612AF3945A}"/>
          </ac:picMkLst>
        </pc:picChg>
        <pc:picChg chg="add mod">
          <ac:chgData name="Cian Farrell (20094046)" userId="6ffeb44b-ea2e-4714-800b-61eebd77d51b" providerId="ADAL" clId="{BCDB2E52-0EC9-40C4-9B5C-FEB8433FCF00}" dt="2021-11-04T16:20:11.902" v="1469"/>
          <ac:picMkLst>
            <pc:docMk/>
            <pc:sldMk cId="2307033104" sldId="264"/>
            <ac:picMk id="5" creationId="{774C1F77-4D80-415F-95D2-87B8089A1977}"/>
          </ac:picMkLst>
        </pc:picChg>
        <pc:picChg chg="add del">
          <ac:chgData name="Cian Farrell (20094046)" userId="6ffeb44b-ea2e-4714-800b-61eebd77d51b" providerId="ADAL" clId="{BCDB2E52-0EC9-40C4-9B5C-FEB8433FCF00}" dt="2021-10-27T16:40:32.085" v="1429" actId="26606"/>
          <ac:picMkLst>
            <pc:docMk/>
            <pc:sldMk cId="2307033104" sldId="264"/>
            <ac:picMk id="7" creationId="{439A0A8C-9F91-49FF-BA78-010B3075BBE1}"/>
          </ac:picMkLst>
        </pc:picChg>
        <pc:picChg chg="add del">
          <ac:chgData name="Cian Farrell (20094046)" userId="6ffeb44b-ea2e-4714-800b-61eebd77d51b" providerId="ADAL" clId="{BCDB2E52-0EC9-40C4-9B5C-FEB8433FCF00}" dt="2021-10-27T16:40:30.708" v="1427" actId="26606"/>
          <ac:picMkLst>
            <pc:docMk/>
            <pc:sldMk cId="2307033104" sldId="264"/>
            <ac:picMk id="8" creationId="{18BD78ED-75E1-4879-B369-BC61F7C45E22}"/>
          </ac:picMkLst>
        </pc:picChg>
        <pc:picChg chg="add del">
          <ac:chgData name="Cian Farrell (20094046)" userId="6ffeb44b-ea2e-4714-800b-61eebd77d51b" providerId="ADAL" clId="{BCDB2E52-0EC9-40C4-9B5C-FEB8433FCF00}" dt="2021-10-27T16:40:41.600" v="1435" actId="26606"/>
          <ac:picMkLst>
            <pc:docMk/>
            <pc:sldMk cId="2307033104" sldId="264"/>
            <ac:picMk id="9" creationId="{CBECFFDC-94DB-4DA3-94FE-22FEDDA8FA30}"/>
          </ac:picMkLst>
        </pc:picChg>
        <pc:picChg chg="add del">
          <ac:chgData name="Cian Farrell (20094046)" userId="6ffeb44b-ea2e-4714-800b-61eebd77d51b" providerId="ADAL" clId="{BCDB2E52-0EC9-40C4-9B5C-FEB8433FCF00}" dt="2021-10-27T16:40:41.600" v="1435" actId="26606"/>
          <ac:picMkLst>
            <pc:docMk/>
            <pc:sldMk cId="2307033104" sldId="264"/>
            <ac:picMk id="13" creationId="{1A4C720E-710D-44F8-A8D7-2BAA61E1814B}"/>
          </ac:picMkLst>
        </pc:picChg>
        <pc:picChg chg="add del">
          <ac:chgData name="Cian Farrell (20094046)" userId="6ffeb44b-ea2e-4714-800b-61eebd77d51b" providerId="ADAL" clId="{BCDB2E52-0EC9-40C4-9B5C-FEB8433FCF00}" dt="2021-10-27T16:40:32.085" v="1429" actId="26606"/>
          <ac:picMkLst>
            <pc:docMk/>
            <pc:sldMk cId="2307033104" sldId="264"/>
            <ac:picMk id="14" creationId="{6AF6706C-CF07-43A1-BCC4-CBA5D33820DA}"/>
          </ac:picMkLst>
        </pc:picChg>
        <pc:picChg chg="add del">
          <ac:chgData name="Cian Farrell (20094046)" userId="6ffeb44b-ea2e-4714-800b-61eebd77d51b" providerId="ADAL" clId="{BCDB2E52-0EC9-40C4-9B5C-FEB8433FCF00}" dt="2021-10-27T16:40:45.329" v="1437" actId="26606"/>
          <ac:picMkLst>
            <pc:docMk/>
            <pc:sldMk cId="2307033104" sldId="264"/>
            <ac:picMk id="15" creationId="{CBECFFDC-94DB-4DA3-94FE-22FEDDA8FA30}"/>
          </ac:picMkLst>
        </pc:picChg>
        <pc:picChg chg="add del">
          <ac:chgData name="Cian Farrell (20094046)" userId="6ffeb44b-ea2e-4714-800b-61eebd77d51b" providerId="ADAL" clId="{BCDB2E52-0EC9-40C4-9B5C-FEB8433FCF00}" dt="2021-10-27T16:40:33.312" v="1431" actId="26606"/>
          <ac:picMkLst>
            <pc:docMk/>
            <pc:sldMk cId="2307033104" sldId="264"/>
            <ac:picMk id="17" creationId="{6AF6706C-CF07-43A1-BCC4-CBA5D33820DA}"/>
          </ac:picMkLst>
        </pc:picChg>
        <pc:picChg chg="add del">
          <ac:chgData name="Cian Farrell (20094046)" userId="6ffeb44b-ea2e-4714-800b-61eebd77d51b" providerId="ADAL" clId="{BCDB2E52-0EC9-40C4-9B5C-FEB8433FCF00}" dt="2021-10-27T16:40:45.329" v="1437" actId="26606"/>
          <ac:picMkLst>
            <pc:docMk/>
            <pc:sldMk cId="2307033104" sldId="264"/>
            <ac:picMk id="22" creationId="{6EBAEED6-6082-4570-881B-E63EEAC972A7}"/>
          </ac:picMkLst>
        </pc:picChg>
        <pc:picChg chg="add del">
          <ac:chgData name="Cian Farrell (20094046)" userId="6ffeb44b-ea2e-4714-800b-61eebd77d51b" providerId="ADAL" clId="{BCDB2E52-0EC9-40C4-9B5C-FEB8433FCF00}" dt="2021-10-27T16:40:45.329" v="1437" actId="26606"/>
          <ac:picMkLst>
            <pc:docMk/>
            <pc:sldMk cId="2307033104" sldId="264"/>
            <ac:picMk id="23" creationId="{1A4C720E-710D-44F8-A8D7-2BAA61E1814B}"/>
          </ac:picMkLst>
        </pc:picChg>
        <pc:picChg chg="add del">
          <ac:chgData name="Cian Farrell (20094046)" userId="6ffeb44b-ea2e-4714-800b-61eebd77d51b" providerId="ADAL" clId="{BCDB2E52-0EC9-40C4-9B5C-FEB8433FCF00}" dt="2021-10-27T16:40:33.312" v="1431" actId="26606"/>
          <ac:picMkLst>
            <pc:docMk/>
            <pc:sldMk cId="2307033104" sldId="264"/>
            <ac:picMk id="99" creationId="{A748C8C8-F348-4D00-852A-26DD9EBCC24C}"/>
          </ac:picMkLst>
        </pc:picChg>
        <pc:picChg chg="add del">
          <ac:chgData name="Cian Farrell (20094046)" userId="6ffeb44b-ea2e-4714-800b-61eebd77d51b" providerId="ADAL" clId="{BCDB2E52-0EC9-40C4-9B5C-FEB8433FCF00}" dt="2021-10-27T16:40:33.312" v="1431" actId="26606"/>
          <ac:picMkLst>
            <pc:docMk/>
            <pc:sldMk cId="2307033104" sldId="264"/>
            <ac:picMk id="100" creationId="{7832410D-AD9C-4D5A-B81F-B64EE2D84F74}"/>
          </ac:picMkLst>
        </pc:picChg>
        <pc:picChg chg="add del">
          <ac:chgData name="Cian Farrell (20094046)" userId="6ffeb44b-ea2e-4714-800b-61eebd77d51b" providerId="ADAL" clId="{BCDB2E52-0EC9-40C4-9B5C-FEB8433FCF00}" dt="2021-10-27T16:40:45.942" v="1439" actId="26606"/>
          <ac:picMkLst>
            <pc:docMk/>
            <pc:sldMk cId="2307033104" sldId="264"/>
            <ac:picMk id="101" creationId="{6AF6706C-CF07-43A1-BCC4-CBA5D33820DA}"/>
          </ac:picMkLst>
        </pc:picChg>
        <pc:picChg chg="add del">
          <ac:chgData name="Cian Farrell (20094046)" userId="6ffeb44b-ea2e-4714-800b-61eebd77d51b" providerId="ADAL" clId="{BCDB2E52-0EC9-40C4-9B5C-FEB8433FCF00}" dt="2021-10-27T16:40:39.282" v="1433" actId="26606"/>
          <ac:picMkLst>
            <pc:docMk/>
            <pc:sldMk cId="2307033104" sldId="264"/>
            <ac:picMk id="102" creationId="{18BD78ED-75E1-4879-B369-BC61F7C45E22}"/>
          </ac:picMkLst>
        </pc:picChg>
        <pc:picChg chg="add del">
          <ac:chgData name="Cian Farrell (20094046)" userId="6ffeb44b-ea2e-4714-800b-61eebd77d51b" providerId="ADAL" clId="{BCDB2E52-0EC9-40C4-9B5C-FEB8433FCF00}" dt="2021-10-27T16:40:45.942" v="1439" actId="26606"/>
          <ac:picMkLst>
            <pc:docMk/>
            <pc:sldMk cId="2307033104" sldId="264"/>
            <ac:picMk id="106" creationId="{A748C8C8-F348-4D00-852A-26DD9EBCC24C}"/>
          </ac:picMkLst>
        </pc:picChg>
        <pc:picChg chg="add del">
          <ac:chgData name="Cian Farrell (20094046)" userId="6ffeb44b-ea2e-4714-800b-61eebd77d51b" providerId="ADAL" clId="{BCDB2E52-0EC9-40C4-9B5C-FEB8433FCF00}" dt="2021-10-27T16:40:45.942" v="1439" actId="26606"/>
          <ac:picMkLst>
            <pc:docMk/>
            <pc:sldMk cId="2307033104" sldId="264"/>
            <ac:picMk id="113" creationId="{7832410D-AD9C-4D5A-B81F-B64EE2D84F74}"/>
          </ac:picMkLst>
        </pc:picChg>
        <pc:picChg chg="add">
          <ac:chgData name="Cian Farrell (20094046)" userId="6ffeb44b-ea2e-4714-800b-61eebd77d51b" providerId="ADAL" clId="{BCDB2E52-0EC9-40C4-9B5C-FEB8433FCF00}" dt="2021-10-27T16:40:45.967" v="1440" actId="26606"/>
          <ac:picMkLst>
            <pc:docMk/>
            <pc:sldMk cId="2307033104" sldId="264"/>
            <ac:picMk id="115" creationId="{18BD78ED-75E1-4879-B369-BC61F7C45E22}"/>
          </ac:picMkLst>
        </pc:picChg>
        <pc:cxnChg chg="add del">
          <ac:chgData name="Cian Farrell (20094046)" userId="6ffeb44b-ea2e-4714-800b-61eebd77d51b" providerId="ADAL" clId="{BCDB2E52-0EC9-40C4-9B5C-FEB8433FCF00}" dt="2021-10-27T16:40:30.708" v="1427" actId="26606"/>
          <ac:cxnSpMkLst>
            <pc:docMk/>
            <pc:sldMk cId="2307033104" sldId="264"/>
            <ac:cxnSpMk id="12" creationId="{8A832D40-B9E2-4CE7-9E0A-B35591EA2035}"/>
          </ac:cxnSpMkLst>
        </pc:cxnChg>
        <pc:cxnChg chg="add del">
          <ac:chgData name="Cian Farrell (20094046)" userId="6ffeb44b-ea2e-4714-800b-61eebd77d51b" providerId="ADAL" clId="{BCDB2E52-0EC9-40C4-9B5C-FEB8433FCF00}" dt="2021-10-27T16:40:39.282" v="1433" actId="26606"/>
          <ac:cxnSpMkLst>
            <pc:docMk/>
            <pc:sldMk cId="2307033104" sldId="264"/>
            <ac:cxnSpMk id="104" creationId="{8A832D40-B9E2-4CE7-9E0A-B35591EA2035}"/>
          </ac:cxnSpMkLst>
        </pc:cxnChg>
        <pc:cxnChg chg="add">
          <ac:chgData name="Cian Farrell (20094046)" userId="6ffeb44b-ea2e-4714-800b-61eebd77d51b" providerId="ADAL" clId="{BCDB2E52-0EC9-40C4-9B5C-FEB8433FCF00}" dt="2021-10-27T16:40:45.967" v="1440" actId="26606"/>
          <ac:cxnSpMkLst>
            <pc:docMk/>
            <pc:sldMk cId="2307033104" sldId="264"/>
            <ac:cxnSpMk id="117" creationId="{8A832D40-B9E2-4CE7-9E0A-B35591EA2035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409CA0-841E-4FAD-9887-EF3A9574A67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11B968-CB14-43A9-90BB-CA8B8190FE06}">
      <dgm:prSet/>
      <dgm:spPr/>
      <dgm:t>
        <a:bodyPr/>
        <a:lstStyle/>
        <a:p>
          <a:r>
            <a:rPr lang="en-US"/>
            <a:t>Unique Story – Post apocalyptic Ireland is a unique setting</a:t>
          </a:r>
        </a:p>
      </dgm:t>
    </dgm:pt>
    <dgm:pt modelId="{29C8A783-359B-4FD2-9585-05F43223FF86}" type="parTrans" cxnId="{49910AB7-37FF-4793-B78C-6D0D9EE67D3E}">
      <dgm:prSet/>
      <dgm:spPr/>
      <dgm:t>
        <a:bodyPr/>
        <a:lstStyle/>
        <a:p>
          <a:endParaRPr lang="en-US"/>
        </a:p>
      </dgm:t>
    </dgm:pt>
    <dgm:pt modelId="{F96A28CC-ABD4-424B-AF66-737144AB8968}" type="sibTrans" cxnId="{49910AB7-37FF-4793-B78C-6D0D9EE67D3E}">
      <dgm:prSet/>
      <dgm:spPr/>
      <dgm:t>
        <a:bodyPr/>
        <a:lstStyle/>
        <a:p>
          <a:endParaRPr lang="en-US"/>
        </a:p>
      </dgm:t>
    </dgm:pt>
    <dgm:pt modelId="{D0891515-AD98-4C04-B278-D42088FEB1BC}">
      <dgm:prSet/>
      <dgm:spPr/>
      <dgm:t>
        <a:bodyPr/>
        <a:lstStyle/>
        <a:p>
          <a:r>
            <a:rPr lang="en-US"/>
            <a:t>Intriguing Narrative that leads you around the city to eventually escape</a:t>
          </a:r>
        </a:p>
      </dgm:t>
    </dgm:pt>
    <dgm:pt modelId="{75BDCACE-DB73-44C3-90AE-D0918599CF23}" type="parTrans" cxnId="{F9222512-F5D1-4CA3-B485-0C40637E7D33}">
      <dgm:prSet/>
      <dgm:spPr/>
      <dgm:t>
        <a:bodyPr/>
        <a:lstStyle/>
        <a:p>
          <a:endParaRPr lang="en-US"/>
        </a:p>
      </dgm:t>
    </dgm:pt>
    <dgm:pt modelId="{06517320-E5FE-4404-B686-354136392CF3}" type="sibTrans" cxnId="{F9222512-F5D1-4CA3-B485-0C40637E7D33}">
      <dgm:prSet/>
      <dgm:spPr/>
      <dgm:t>
        <a:bodyPr/>
        <a:lstStyle/>
        <a:p>
          <a:endParaRPr lang="en-US"/>
        </a:p>
      </dgm:t>
    </dgm:pt>
    <dgm:pt modelId="{B1818E85-D2E5-45E6-A362-916F4BF59220}">
      <dgm:prSet/>
      <dgm:spPr/>
      <dgm:t>
        <a:bodyPr/>
        <a:lstStyle/>
        <a:p>
          <a:r>
            <a:rPr lang="en-US"/>
            <a:t>Easy to Play – Playable In Browser</a:t>
          </a:r>
        </a:p>
      </dgm:t>
    </dgm:pt>
    <dgm:pt modelId="{41704276-3C2E-421F-B6CA-C7C378AA8760}" type="parTrans" cxnId="{82C95A28-097B-49F7-B1C2-77998A828B4C}">
      <dgm:prSet/>
      <dgm:spPr/>
      <dgm:t>
        <a:bodyPr/>
        <a:lstStyle/>
        <a:p>
          <a:endParaRPr lang="en-US"/>
        </a:p>
      </dgm:t>
    </dgm:pt>
    <dgm:pt modelId="{68BCEE8E-C5EF-483F-B0DF-885D510A378D}" type="sibTrans" cxnId="{82C95A28-097B-49F7-B1C2-77998A828B4C}">
      <dgm:prSet/>
      <dgm:spPr/>
      <dgm:t>
        <a:bodyPr/>
        <a:lstStyle/>
        <a:p>
          <a:endParaRPr lang="en-US"/>
        </a:p>
      </dgm:t>
    </dgm:pt>
    <dgm:pt modelId="{E7DB2A42-4708-444B-9D9A-F2C23C7831E6}">
      <dgm:prSet/>
      <dgm:spPr/>
      <dgm:t>
        <a:bodyPr/>
        <a:lstStyle/>
        <a:p>
          <a:r>
            <a:rPr lang="en-US"/>
            <a:t>Cheap – Only €5</a:t>
          </a:r>
        </a:p>
      </dgm:t>
    </dgm:pt>
    <dgm:pt modelId="{F4362CDA-5833-44E9-8F20-4BF42BE6E5F6}" type="parTrans" cxnId="{19990418-76AC-4756-BD95-E82290AF849A}">
      <dgm:prSet/>
      <dgm:spPr/>
      <dgm:t>
        <a:bodyPr/>
        <a:lstStyle/>
        <a:p>
          <a:endParaRPr lang="en-US"/>
        </a:p>
      </dgm:t>
    </dgm:pt>
    <dgm:pt modelId="{E2D30465-F2F8-4F3D-BEFC-F9FCBF479C1F}" type="sibTrans" cxnId="{19990418-76AC-4756-BD95-E82290AF849A}">
      <dgm:prSet/>
      <dgm:spPr/>
      <dgm:t>
        <a:bodyPr/>
        <a:lstStyle/>
        <a:p>
          <a:endParaRPr lang="en-US"/>
        </a:p>
      </dgm:t>
    </dgm:pt>
    <dgm:pt modelId="{FCA95E25-4750-42E2-81AB-8EA5FD0763DA}" type="pres">
      <dgm:prSet presAssocID="{92409CA0-841E-4FAD-9887-EF3A9574A677}" presName="vert0" presStyleCnt="0">
        <dgm:presLayoutVars>
          <dgm:dir/>
          <dgm:animOne val="branch"/>
          <dgm:animLvl val="lvl"/>
        </dgm:presLayoutVars>
      </dgm:prSet>
      <dgm:spPr/>
    </dgm:pt>
    <dgm:pt modelId="{E60D8AC7-7ABF-421E-BE22-DF049724C0D0}" type="pres">
      <dgm:prSet presAssocID="{1311B968-CB14-43A9-90BB-CA8B8190FE06}" presName="thickLine" presStyleLbl="alignNode1" presStyleIdx="0" presStyleCnt="4"/>
      <dgm:spPr/>
    </dgm:pt>
    <dgm:pt modelId="{8C6C1A4A-2F17-4C8F-B99F-0AC79F787AEC}" type="pres">
      <dgm:prSet presAssocID="{1311B968-CB14-43A9-90BB-CA8B8190FE06}" presName="horz1" presStyleCnt="0"/>
      <dgm:spPr/>
    </dgm:pt>
    <dgm:pt modelId="{76F1D630-61A6-44B8-8CC4-D6CF76F3DD8E}" type="pres">
      <dgm:prSet presAssocID="{1311B968-CB14-43A9-90BB-CA8B8190FE06}" presName="tx1" presStyleLbl="revTx" presStyleIdx="0" presStyleCnt="4"/>
      <dgm:spPr/>
    </dgm:pt>
    <dgm:pt modelId="{86CA3675-26D6-4819-BA3D-901CAC87A752}" type="pres">
      <dgm:prSet presAssocID="{1311B968-CB14-43A9-90BB-CA8B8190FE06}" presName="vert1" presStyleCnt="0"/>
      <dgm:spPr/>
    </dgm:pt>
    <dgm:pt modelId="{B4532920-1FF2-46B6-83CF-D70CC1262775}" type="pres">
      <dgm:prSet presAssocID="{D0891515-AD98-4C04-B278-D42088FEB1BC}" presName="thickLine" presStyleLbl="alignNode1" presStyleIdx="1" presStyleCnt="4"/>
      <dgm:spPr/>
    </dgm:pt>
    <dgm:pt modelId="{2A3271BE-B698-4D18-B0AA-5BAE7CBE8495}" type="pres">
      <dgm:prSet presAssocID="{D0891515-AD98-4C04-B278-D42088FEB1BC}" presName="horz1" presStyleCnt="0"/>
      <dgm:spPr/>
    </dgm:pt>
    <dgm:pt modelId="{6509DA14-9601-48A1-B90C-CEB51D58B83B}" type="pres">
      <dgm:prSet presAssocID="{D0891515-AD98-4C04-B278-D42088FEB1BC}" presName="tx1" presStyleLbl="revTx" presStyleIdx="1" presStyleCnt="4"/>
      <dgm:spPr/>
    </dgm:pt>
    <dgm:pt modelId="{F6AA6B7C-92CC-4B67-A4CE-417A758B27DA}" type="pres">
      <dgm:prSet presAssocID="{D0891515-AD98-4C04-B278-D42088FEB1BC}" presName="vert1" presStyleCnt="0"/>
      <dgm:spPr/>
    </dgm:pt>
    <dgm:pt modelId="{7E430B92-E4C3-4CCB-8665-0FDBFC53FA61}" type="pres">
      <dgm:prSet presAssocID="{B1818E85-D2E5-45E6-A362-916F4BF59220}" presName="thickLine" presStyleLbl="alignNode1" presStyleIdx="2" presStyleCnt="4"/>
      <dgm:spPr/>
    </dgm:pt>
    <dgm:pt modelId="{79BD8077-0D43-455C-950B-A673D10C9BC7}" type="pres">
      <dgm:prSet presAssocID="{B1818E85-D2E5-45E6-A362-916F4BF59220}" presName="horz1" presStyleCnt="0"/>
      <dgm:spPr/>
    </dgm:pt>
    <dgm:pt modelId="{2A444359-1905-4CC2-B99B-970ADB2F499A}" type="pres">
      <dgm:prSet presAssocID="{B1818E85-D2E5-45E6-A362-916F4BF59220}" presName="tx1" presStyleLbl="revTx" presStyleIdx="2" presStyleCnt="4"/>
      <dgm:spPr/>
    </dgm:pt>
    <dgm:pt modelId="{D0C9A23A-0758-4758-8E70-D5E2DDF9115F}" type="pres">
      <dgm:prSet presAssocID="{B1818E85-D2E5-45E6-A362-916F4BF59220}" presName="vert1" presStyleCnt="0"/>
      <dgm:spPr/>
    </dgm:pt>
    <dgm:pt modelId="{87ADE054-B43C-434F-AFD6-7B50E5507658}" type="pres">
      <dgm:prSet presAssocID="{E7DB2A42-4708-444B-9D9A-F2C23C7831E6}" presName="thickLine" presStyleLbl="alignNode1" presStyleIdx="3" presStyleCnt="4"/>
      <dgm:spPr/>
    </dgm:pt>
    <dgm:pt modelId="{BC405FF7-8C96-4155-88FA-D931D5FA598D}" type="pres">
      <dgm:prSet presAssocID="{E7DB2A42-4708-444B-9D9A-F2C23C7831E6}" presName="horz1" presStyleCnt="0"/>
      <dgm:spPr/>
    </dgm:pt>
    <dgm:pt modelId="{7FDF2CAF-0D38-4DBA-8C59-B6E93221764F}" type="pres">
      <dgm:prSet presAssocID="{E7DB2A42-4708-444B-9D9A-F2C23C7831E6}" presName="tx1" presStyleLbl="revTx" presStyleIdx="3" presStyleCnt="4"/>
      <dgm:spPr/>
    </dgm:pt>
    <dgm:pt modelId="{33E662C2-F92E-4BE3-A5D0-641B8112521D}" type="pres">
      <dgm:prSet presAssocID="{E7DB2A42-4708-444B-9D9A-F2C23C7831E6}" presName="vert1" presStyleCnt="0"/>
      <dgm:spPr/>
    </dgm:pt>
  </dgm:ptLst>
  <dgm:cxnLst>
    <dgm:cxn modelId="{F9222512-F5D1-4CA3-B485-0C40637E7D33}" srcId="{92409CA0-841E-4FAD-9887-EF3A9574A677}" destId="{D0891515-AD98-4C04-B278-D42088FEB1BC}" srcOrd="1" destOrd="0" parTransId="{75BDCACE-DB73-44C3-90AE-D0918599CF23}" sibTransId="{06517320-E5FE-4404-B686-354136392CF3}"/>
    <dgm:cxn modelId="{19990418-76AC-4756-BD95-E82290AF849A}" srcId="{92409CA0-841E-4FAD-9887-EF3A9574A677}" destId="{E7DB2A42-4708-444B-9D9A-F2C23C7831E6}" srcOrd="3" destOrd="0" parTransId="{F4362CDA-5833-44E9-8F20-4BF42BE6E5F6}" sibTransId="{E2D30465-F2F8-4F3D-BEFC-F9FCBF479C1F}"/>
    <dgm:cxn modelId="{82C95A28-097B-49F7-B1C2-77998A828B4C}" srcId="{92409CA0-841E-4FAD-9887-EF3A9574A677}" destId="{B1818E85-D2E5-45E6-A362-916F4BF59220}" srcOrd="2" destOrd="0" parTransId="{41704276-3C2E-421F-B6CA-C7C378AA8760}" sibTransId="{68BCEE8E-C5EF-483F-B0DF-885D510A378D}"/>
    <dgm:cxn modelId="{1B55A85D-CED0-4C25-9D7F-899807A35636}" type="presOf" srcId="{E7DB2A42-4708-444B-9D9A-F2C23C7831E6}" destId="{7FDF2CAF-0D38-4DBA-8C59-B6E93221764F}" srcOrd="0" destOrd="0" presId="urn:microsoft.com/office/officeart/2008/layout/LinedList"/>
    <dgm:cxn modelId="{EF84BB70-ACC7-40DC-A350-A29050CCB3D4}" type="presOf" srcId="{B1818E85-D2E5-45E6-A362-916F4BF59220}" destId="{2A444359-1905-4CC2-B99B-970ADB2F499A}" srcOrd="0" destOrd="0" presId="urn:microsoft.com/office/officeart/2008/layout/LinedList"/>
    <dgm:cxn modelId="{CC195CA9-A74B-469E-8F6D-C9A57EE367DE}" type="presOf" srcId="{92409CA0-841E-4FAD-9887-EF3A9574A677}" destId="{FCA95E25-4750-42E2-81AB-8EA5FD0763DA}" srcOrd="0" destOrd="0" presId="urn:microsoft.com/office/officeart/2008/layout/LinedList"/>
    <dgm:cxn modelId="{49910AB7-37FF-4793-B78C-6D0D9EE67D3E}" srcId="{92409CA0-841E-4FAD-9887-EF3A9574A677}" destId="{1311B968-CB14-43A9-90BB-CA8B8190FE06}" srcOrd="0" destOrd="0" parTransId="{29C8A783-359B-4FD2-9585-05F43223FF86}" sibTransId="{F96A28CC-ABD4-424B-AF66-737144AB8968}"/>
    <dgm:cxn modelId="{37C36ABB-F245-4CB0-A8A7-53F3A087F949}" type="presOf" srcId="{D0891515-AD98-4C04-B278-D42088FEB1BC}" destId="{6509DA14-9601-48A1-B90C-CEB51D58B83B}" srcOrd="0" destOrd="0" presId="urn:microsoft.com/office/officeart/2008/layout/LinedList"/>
    <dgm:cxn modelId="{8F5A25DC-EB38-4CDB-89A1-69A46A75DE6F}" type="presOf" srcId="{1311B968-CB14-43A9-90BB-CA8B8190FE06}" destId="{76F1D630-61A6-44B8-8CC4-D6CF76F3DD8E}" srcOrd="0" destOrd="0" presId="urn:microsoft.com/office/officeart/2008/layout/LinedList"/>
    <dgm:cxn modelId="{7874E9FF-E527-462D-A7AA-1C9D087E13E6}" type="presParOf" srcId="{FCA95E25-4750-42E2-81AB-8EA5FD0763DA}" destId="{E60D8AC7-7ABF-421E-BE22-DF049724C0D0}" srcOrd="0" destOrd="0" presId="urn:microsoft.com/office/officeart/2008/layout/LinedList"/>
    <dgm:cxn modelId="{EE006FB2-0B30-434E-9744-9817A6862674}" type="presParOf" srcId="{FCA95E25-4750-42E2-81AB-8EA5FD0763DA}" destId="{8C6C1A4A-2F17-4C8F-B99F-0AC79F787AEC}" srcOrd="1" destOrd="0" presId="urn:microsoft.com/office/officeart/2008/layout/LinedList"/>
    <dgm:cxn modelId="{051118AD-A583-44E2-A500-ADA4A69A7B7B}" type="presParOf" srcId="{8C6C1A4A-2F17-4C8F-B99F-0AC79F787AEC}" destId="{76F1D630-61A6-44B8-8CC4-D6CF76F3DD8E}" srcOrd="0" destOrd="0" presId="urn:microsoft.com/office/officeart/2008/layout/LinedList"/>
    <dgm:cxn modelId="{6DBAC0E6-A365-46CB-8612-A51337A1B093}" type="presParOf" srcId="{8C6C1A4A-2F17-4C8F-B99F-0AC79F787AEC}" destId="{86CA3675-26D6-4819-BA3D-901CAC87A752}" srcOrd="1" destOrd="0" presId="urn:microsoft.com/office/officeart/2008/layout/LinedList"/>
    <dgm:cxn modelId="{97FFBB5B-16A0-4D1C-886B-8C21C71C19B4}" type="presParOf" srcId="{FCA95E25-4750-42E2-81AB-8EA5FD0763DA}" destId="{B4532920-1FF2-46B6-83CF-D70CC1262775}" srcOrd="2" destOrd="0" presId="urn:microsoft.com/office/officeart/2008/layout/LinedList"/>
    <dgm:cxn modelId="{8CDE9CF1-B703-496B-9CD3-EF04B22E7A8F}" type="presParOf" srcId="{FCA95E25-4750-42E2-81AB-8EA5FD0763DA}" destId="{2A3271BE-B698-4D18-B0AA-5BAE7CBE8495}" srcOrd="3" destOrd="0" presId="urn:microsoft.com/office/officeart/2008/layout/LinedList"/>
    <dgm:cxn modelId="{89883AB2-3CD4-4A96-85D1-A2EF193AD020}" type="presParOf" srcId="{2A3271BE-B698-4D18-B0AA-5BAE7CBE8495}" destId="{6509DA14-9601-48A1-B90C-CEB51D58B83B}" srcOrd="0" destOrd="0" presId="urn:microsoft.com/office/officeart/2008/layout/LinedList"/>
    <dgm:cxn modelId="{15F258A1-8FF2-43ED-B94C-9BED6859F320}" type="presParOf" srcId="{2A3271BE-B698-4D18-B0AA-5BAE7CBE8495}" destId="{F6AA6B7C-92CC-4B67-A4CE-417A758B27DA}" srcOrd="1" destOrd="0" presId="urn:microsoft.com/office/officeart/2008/layout/LinedList"/>
    <dgm:cxn modelId="{F1F6C03F-05ED-4AA6-90ED-EEFA5DBEC007}" type="presParOf" srcId="{FCA95E25-4750-42E2-81AB-8EA5FD0763DA}" destId="{7E430B92-E4C3-4CCB-8665-0FDBFC53FA61}" srcOrd="4" destOrd="0" presId="urn:microsoft.com/office/officeart/2008/layout/LinedList"/>
    <dgm:cxn modelId="{11C56B99-5BBD-4DFA-8A25-3949C3F43B91}" type="presParOf" srcId="{FCA95E25-4750-42E2-81AB-8EA5FD0763DA}" destId="{79BD8077-0D43-455C-950B-A673D10C9BC7}" srcOrd="5" destOrd="0" presId="urn:microsoft.com/office/officeart/2008/layout/LinedList"/>
    <dgm:cxn modelId="{B9D199E5-B355-4A93-9629-7AE2DD474F64}" type="presParOf" srcId="{79BD8077-0D43-455C-950B-A673D10C9BC7}" destId="{2A444359-1905-4CC2-B99B-970ADB2F499A}" srcOrd="0" destOrd="0" presId="urn:microsoft.com/office/officeart/2008/layout/LinedList"/>
    <dgm:cxn modelId="{89FA4D1E-9C66-4B5A-82F9-C340CE0B82A8}" type="presParOf" srcId="{79BD8077-0D43-455C-950B-A673D10C9BC7}" destId="{D0C9A23A-0758-4758-8E70-D5E2DDF9115F}" srcOrd="1" destOrd="0" presId="urn:microsoft.com/office/officeart/2008/layout/LinedList"/>
    <dgm:cxn modelId="{557768AC-31DE-43DA-A9FE-709826D3E650}" type="presParOf" srcId="{FCA95E25-4750-42E2-81AB-8EA5FD0763DA}" destId="{87ADE054-B43C-434F-AFD6-7B50E5507658}" srcOrd="6" destOrd="0" presId="urn:microsoft.com/office/officeart/2008/layout/LinedList"/>
    <dgm:cxn modelId="{C957F8DE-D301-4113-9390-4A0B33113084}" type="presParOf" srcId="{FCA95E25-4750-42E2-81AB-8EA5FD0763DA}" destId="{BC405FF7-8C96-4155-88FA-D931D5FA598D}" srcOrd="7" destOrd="0" presId="urn:microsoft.com/office/officeart/2008/layout/LinedList"/>
    <dgm:cxn modelId="{E3F319B7-53BF-4367-B513-BA90B4E56A2B}" type="presParOf" srcId="{BC405FF7-8C96-4155-88FA-D931D5FA598D}" destId="{7FDF2CAF-0D38-4DBA-8C59-B6E93221764F}" srcOrd="0" destOrd="0" presId="urn:microsoft.com/office/officeart/2008/layout/LinedList"/>
    <dgm:cxn modelId="{1DC42F71-3AFE-46FA-9E1E-914357961005}" type="presParOf" srcId="{BC405FF7-8C96-4155-88FA-D931D5FA598D}" destId="{33E662C2-F92E-4BE3-A5D0-641B8112521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D8AC7-7ABF-421E-BE22-DF049724C0D0}">
      <dsp:nvSpPr>
        <dsp:cNvPr id="0" name=""/>
        <dsp:cNvSpPr/>
      </dsp:nvSpPr>
      <dsp:spPr>
        <a:xfrm>
          <a:off x="0" y="0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1D630-61A6-44B8-8CC4-D6CF76F3DD8E}">
      <dsp:nvSpPr>
        <dsp:cNvPr id="0" name=""/>
        <dsp:cNvSpPr/>
      </dsp:nvSpPr>
      <dsp:spPr>
        <a:xfrm>
          <a:off x="0" y="0"/>
          <a:ext cx="10131425" cy="84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Unique Story – Post apocalyptic Ireland is a unique setting</a:t>
          </a:r>
        </a:p>
      </dsp:txBody>
      <dsp:txXfrm>
        <a:off x="0" y="0"/>
        <a:ext cx="10131425" cy="846199"/>
      </dsp:txXfrm>
    </dsp:sp>
    <dsp:sp modelId="{B4532920-1FF2-46B6-83CF-D70CC1262775}">
      <dsp:nvSpPr>
        <dsp:cNvPr id="0" name=""/>
        <dsp:cNvSpPr/>
      </dsp:nvSpPr>
      <dsp:spPr>
        <a:xfrm>
          <a:off x="0" y="846199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9DA14-9601-48A1-B90C-CEB51D58B83B}">
      <dsp:nvSpPr>
        <dsp:cNvPr id="0" name=""/>
        <dsp:cNvSpPr/>
      </dsp:nvSpPr>
      <dsp:spPr>
        <a:xfrm>
          <a:off x="0" y="846199"/>
          <a:ext cx="10131425" cy="84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Intriguing Narrative that leads you around the city to eventually escape</a:t>
          </a:r>
        </a:p>
      </dsp:txBody>
      <dsp:txXfrm>
        <a:off x="0" y="846199"/>
        <a:ext cx="10131425" cy="846199"/>
      </dsp:txXfrm>
    </dsp:sp>
    <dsp:sp modelId="{7E430B92-E4C3-4CCB-8665-0FDBFC53FA61}">
      <dsp:nvSpPr>
        <dsp:cNvPr id="0" name=""/>
        <dsp:cNvSpPr/>
      </dsp:nvSpPr>
      <dsp:spPr>
        <a:xfrm>
          <a:off x="0" y="1692399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44359-1905-4CC2-B99B-970ADB2F499A}">
      <dsp:nvSpPr>
        <dsp:cNvPr id="0" name=""/>
        <dsp:cNvSpPr/>
      </dsp:nvSpPr>
      <dsp:spPr>
        <a:xfrm>
          <a:off x="0" y="1692399"/>
          <a:ext cx="10131425" cy="84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Easy to Play – Playable In Browser</a:t>
          </a:r>
        </a:p>
      </dsp:txBody>
      <dsp:txXfrm>
        <a:off x="0" y="1692399"/>
        <a:ext cx="10131425" cy="846199"/>
      </dsp:txXfrm>
    </dsp:sp>
    <dsp:sp modelId="{87ADE054-B43C-434F-AFD6-7B50E5507658}">
      <dsp:nvSpPr>
        <dsp:cNvPr id="0" name=""/>
        <dsp:cNvSpPr/>
      </dsp:nvSpPr>
      <dsp:spPr>
        <a:xfrm>
          <a:off x="0" y="2538599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F2CAF-0D38-4DBA-8C59-B6E93221764F}">
      <dsp:nvSpPr>
        <dsp:cNvPr id="0" name=""/>
        <dsp:cNvSpPr/>
      </dsp:nvSpPr>
      <dsp:spPr>
        <a:xfrm>
          <a:off x="0" y="2538599"/>
          <a:ext cx="10131425" cy="84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Cheap – Only €5</a:t>
          </a:r>
        </a:p>
      </dsp:txBody>
      <dsp:txXfrm>
        <a:off x="0" y="2538599"/>
        <a:ext cx="10131425" cy="846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EF6789-4D93-43D8-B60D-0C5DEF3B6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7B4A1-1589-4B83-9C22-DE251D95D0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75488-675E-48BA-A9A2-BA0F5A60D82B}" type="datetime1">
              <a:rPr lang="en-GB" smtClean="0"/>
              <a:t>04/11/2021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E724B-3C88-4DC9-855B-56F49D64A6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42BBB-95F1-40A0-9691-67EFE9D0B7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577BD-BE37-474B-8112-471F6F640A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508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C9F49-C6C7-4BCF-B5B6-94EE3C9CB663}" type="datetime1">
              <a:rPr lang="en-GB" smtClean="0"/>
              <a:pPr/>
              <a:t>04/11/2021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EB474-4500-4CA8-A4FE-2423436EBB0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6542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New and upcoming</a:t>
            </a:r>
          </a:p>
          <a:p>
            <a:r>
              <a:rPr lang="en-GB"/>
              <a:t>Introduce the game, Name the title and read off the tagline. Suggest its heavily focused on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EB474-4500-4CA8-A4FE-2423436EBB0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083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Introduce Cian, lead programmer. Introduce Corey, Lead designer</a:t>
            </a:r>
          </a:p>
          <a:p>
            <a:r>
              <a:rPr lang="en-GB"/>
              <a:t>Mention our previous games </a:t>
            </a:r>
            <a:r>
              <a:rPr lang="en-GB" err="1"/>
              <a:t>Tilevania</a:t>
            </a:r>
            <a:r>
              <a:rPr lang="en-GB"/>
              <a:t> and Secret Library</a:t>
            </a:r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EB474-4500-4CA8-A4FE-2423436EBB0B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5078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that they should invest in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EB474-4500-4CA8-A4FE-2423436EBB0B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12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20EB6F31-46FF-4378-AD2F-B0202579A16F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ABDB91-EF8B-471F-8BB1-BA6322193C3D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8D8D3C-C929-4B22-B432-C18E6107316B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DF9645-F524-4AE1-BFDA-2F246537BA79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700F84-3F48-4B42-B164-450168F2F264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C43A55-3D5F-4695-8A29-DD635B46B36E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7FE856-2262-41C5-9189-227EE103247D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E071FF-0DEB-4E9E-A043-C4D47ED3FA8B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E25212-35E3-4110-813C-88383A66A108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96D72D-012B-414A-BA9B-B09FD8FB2C0E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A7C7E1-C3BA-4F9C-9AA9-A8C8EF630546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6AE549-7457-465A-A17C-C880CFA36D3D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4528C0-5DCD-4232-972B-92660DD6DA5A}" type="datetime1">
              <a:rPr lang="en-GB" noProof="0" smtClean="0"/>
              <a:pPr rtl="0"/>
              <a:t>04/11/2021</a:t>
            </a:fld>
            <a:r>
              <a:rPr lang="en-GB" noProof="0"/>
              <a:t>9/11/2014</a:t>
            </a:r>
            <a:fld id="{B61BEF0D-F0BB-DE4B-95CE-6DB70DBA9567}" type="datetimeFigureOut">
              <a:rPr lang="en-GB" noProof="0" smtClean="0"/>
              <a:pPr rtl="0"/>
              <a:t>04/11/2021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r>
              <a:rPr lang="en-GB" noProof="0"/>
              <a:t>‹#›</a:t>
            </a:r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888FE8-E837-4E92-9E6B-F828D8FC42DD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EFC04D-1873-46D6-99CB-4614417A9244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57BA5E-DA1B-42A3-B8BF-159DA407E301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AC465C-DC72-4783-A79E-5E0F119FB6B9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7358E855-6A6B-4C73-BEF0-001599AEF361}" type="datetime1">
              <a:rPr lang="en-GB" noProof="0" smtClean="0"/>
              <a:t>04/11/2021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GB">
                <a:cs typeface="Calibri Light"/>
              </a:rPr>
              <a:t>Decimation Of Hibernia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r>
              <a:rPr lang="en-GB" sz="2000">
                <a:cs typeface="Calibri"/>
              </a:rPr>
              <a:t>A text-Based Adventure game in apocalyptic Ireland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277D61E-F67E-4F85-B363-07235A4C0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96"/>
    </mc:Choice>
    <mc:Fallback>
      <p:transition spd="slow" advTm="26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6DAAD-B54D-498F-BF22-15B68DB0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>
                <a:cs typeface="Calibri Light"/>
              </a:rPr>
              <a:t>Key Creatives</a:t>
            </a:r>
            <a:endParaRPr lang="en-US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46192-A99E-4FEF-802B-51F49D1F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5838" y="1406158"/>
            <a:ext cx="6517543" cy="4557849"/>
          </a:xfrm>
        </p:spPr>
        <p:txBody>
          <a:bodyPr>
            <a:normAutofit/>
          </a:bodyPr>
          <a:lstStyle/>
          <a:p>
            <a:r>
              <a:rPr lang="en-US">
                <a:cs typeface="Calibri" panose="020F0502020204030204"/>
              </a:rPr>
              <a:t>Cian Farrell – Lead Programmer</a:t>
            </a:r>
            <a:endParaRPr lang="en-US"/>
          </a:p>
          <a:p>
            <a:pPr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Corey Shanahan – Lead Designer</a:t>
            </a:r>
          </a:p>
          <a:p>
            <a:pPr marL="0" indent="0">
              <a:buClr>
                <a:srgbClr val="FFFFFF"/>
              </a:buClr>
              <a:buNone/>
            </a:pP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D1595-EB0F-4DFD-86DE-E621A4DB6315}"/>
              </a:ext>
            </a:extLst>
          </p:cNvPr>
          <p:cNvSpPr txBox="1"/>
          <p:nvPr/>
        </p:nvSpPr>
        <p:spPr>
          <a:xfrm>
            <a:off x="4824334" y="2226039"/>
            <a:ext cx="54726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From the creators of </a:t>
            </a:r>
            <a:r>
              <a:rPr lang="en-US" err="1">
                <a:cs typeface="Calibri"/>
              </a:rPr>
              <a:t>Tilevania</a:t>
            </a:r>
            <a:r>
              <a:rPr lang="en-US">
                <a:cs typeface="Calibri"/>
              </a:rPr>
              <a:t> and The Secret Library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1CF2E3E-495A-498A-B292-1195CCE38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5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94"/>
    </mc:Choice>
    <mc:Fallback>
      <p:transition spd="slow" advTm="26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8C0472-A045-4CEF-9E4F-F3B1CF18CD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BECC8-4A2F-4A47-99B5-B4F13CE55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What's it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C3F36-7E38-40BB-AABD-2F0F5BF61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>
                <a:cs typeface="Calibri" panose="020F0502020204030204"/>
              </a:rPr>
              <a:t>Text based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Heavily focused on story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Set in an Ireland with a decimated population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Post-apocalyptic adventure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Work with a distant friend to unite with him 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Ultimately traverse the city and escape to Dublin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B7B4307-B217-4983-B6B0-E718CC5028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9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31"/>
    </mc:Choice>
    <mc:Fallback>
      <p:transition spd="slow" advTm="3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BFD9-6863-409B-8F46-3AF08DD7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Why is this a good game?</a:t>
            </a:r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D78A09CC-1B10-4268-A725-0AFF516DA9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75895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7A7BE08-60AF-42A8-88BE-B0793B472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8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88"/>
    </mc:Choice>
    <mc:Fallback>
      <p:transition spd="slow" advTm="59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sky, street, road&#10;&#10;Description automatically generated">
            <a:extLst>
              <a:ext uri="{FF2B5EF4-FFF2-40B4-BE49-F238E27FC236}">
                <a16:creationId xmlns:a16="http://schemas.microsoft.com/office/drawing/2014/main" id="{F32EB777-8C82-449F-861F-10773E1276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6" name="Picture 26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17CF1-E380-42DF-A333-4B26D2CE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Specific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C563C-F777-4B32-86FF-C322B7354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Gameplay – You pick from 4 dialog options.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Storyline – The main character is trying to make it to the last safe city in Ireland, Dublin.</a:t>
            </a:r>
          </a:p>
          <a:p>
            <a:pPr lvl="1">
              <a:buClr>
                <a:srgbClr val="FFFFFF"/>
              </a:buClr>
            </a:pPr>
            <a:endParaRPr lang="en-US">
              <a:cs typeface="Calibri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30B35E7-814A-4B22-A800-9588088A9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7"/>
    </mc:Choice>
    <mc:Fallback>
      <p:transition spd="slow" advTm="26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DF93F-B190-4F5C-AA07-48C910611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GB"/>
              <a:t>Main characters</a:t>
            </a:r>
            <a:endParaRPr lang="en-I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291C0-DBE7-4D21-8C98-00216B65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IE">
                <a:cs typeface="Calibri"/>
              </a:rPr>
              <a:t>Sophie O'Connor (Your Character)</a:t>
            </a:r>
          </a:p>
          <a:p>
            <a:pPr lvl="1">
              <a:buClr>
                <a:srgbClr val="FFFFFF"/>
              </a:buClr>
            </a:pPr>
            <a:r>
              <a:rPr lang="en-IE">
                <a:ea typeface="+mn-lt"/>
                <a:cs typeface="+mn-lt"/>
              </a:rPr>
              <a:t>Young woman in her early 20s.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IE">
                <a:ea typeface="+mn-lt"/>
                <a:cs typeface="+mn-lt"/>
              </a:rPr>
              <a:t>Scavenger </a:t>
            </a:r>
            <a:endParaRPr lang="en-IE"/>
          </a:p>
          <a:p>
            <a:pPr>
              <a:buClr>
                <a:srgbClr val="FFFFFF"/>
              </a:buClr>
            </a:pPr>
            <a:r>
              <a:rPr lang="en-IE">
                <a:cs typeface="Calibri"/>
              </a:rPr>
              <a:t>John Power (Man on the radio)</a:t>
            </a:r>
          </a:p>
          <a:p>
            <a:pPr lvl="1">
              <a:buClr>
                <a:srgbClr val="FFFFFF"/>
              </a:buClr>
            </a:pPr>
            <a:r>
              <a:rPr lang="en-IE">
                <a:cs typeface="Calibri"/>
              </a:rPr>
              <a:t>Middle aged man in his early 50s</a:t>
            </a:r>
          </a:p>
          <a:p>
            <a:pPr lvl="1">
              <a:buClr>
                <a:srgbClr val="FFFFFF"/>
              </a:buClr>
            </a:pPr>
            <a:r>
              <a:rPr lang="en-IE">
                <a:cs typeface="Calibri"/>
              </a:rPr>
              <a:t>Soldier who was a part of the </a:t>
            </a:r>
            <a:r>
              <a:rPr lang="en-IE"/>
              <a:t>Communications and Information Services (CIS) Corp</a:t>
            </a:r>
            <a:endParaRPr lang="en-IE">
              <a:cs typeface="Calibri"/>
            </a:endParaRPr>
          </a:p>
          <a:p>
            <a:pPr lvl="1">
              <a:buClr>
                <a:srgbClr val="FFFFFF"/>
              </a:buClr>
            </a:pPr>
            <a:endParaRPr lang="en-IE">
              <a:cs typeface="Calibri"/>
            </a:endParaRPr>
          </a:p>
          <a:p>
            <a:pPr lvl="1">
              <a:buClr>
                <a:srgbClr val="FFFFFF"/>
              </a:buClr>
            </a:pPr>
            <a:endParaRPr lang="en-IE">
              <a:cs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C22A3C-CBA3-4F84-A0B5-C34A1EDB0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83"/>
    </mc:Choice>
    <mc:Fallback>
      <p:transition spd="slow" advTm="46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way, sidewalk, street&#10;&#10;Description automatically generated">
            <a:extLst>
              <a:ext uri="{FF2B5EF4-FFF2-40B4-BE49-F238E27FC236}">
                <a16:creationId xmlns:a16="http://schemas.microsoft.com/office/drawing/2014/main" id="{1C59376D-B284-4462-93A0-F5CF502DD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239" b="57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B7D16-051E-4562-B872-ABF369C45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ED10CF64-F588-4794-80E9-12CBA178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B5A2E-F701-45EA-A7F3-7A7DB2C4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Summary of key facts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06C4C-5735-45B8-BD1E-E0F9CCE17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Platform – PC and browser (using Inky)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Genre – Adventure 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Expected Release date -  Jan 14th 2022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Cost – One Off payment of €5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No. Of Players – Single Player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Game Length – 1Hr - 1.5Hrs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6320BCB-5694-482A-BE53-99F97CEC0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34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14"/>
    </mc:Choice>
    <mc:Fallback>
      <p:transition spd="slow" advTm="33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1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5" name="Rectangle 123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70720-3724-4E7B-812E-40DCE78D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61" y="1318727"/>
            <a:ext cx="6423791" cy="4326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/>
              <a:t>Thank you for listening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3CD2E-EA64-486B-9760-A8C675975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17261" y="2087881"/>
            <a:ext cx="3142864" cy="26822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Any questions?</a:t>
            </a:r>
          </a:p>
        </p:txBody>
      </p:sp>
      <p:cxnSp>
        <p:nvCxnSpPr>
          <p:cNvPr id="127" name="Straight Connector 125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4C1F77-4D80-415F-95D2-87B8089A19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3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6"/>
    </mc:Choice>
    <mc:Fallback>
      <p:transition spd="slow" advTm="11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288</Words>
  <Application>Microsoft Office PowerPoint</Application>
  <PresentationFormat>Widescreen</PresentationFormat>
  <Paragraphs>45</Paragraphs>
  <Slides>8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Decimation Of Hibernia</vt:lpstr>
      <vt:lpstr>Key Creatives</vt:lpstr>
      <vt:lpstr>What's it about?</vt:lpstr>
      <vt:lpstr>Why is this a good game?</vt:lpstr>
      <vt:lpstr>Specific Features</vt:lpstr>
      <vt:lpstr>Main characters</vt:lpstr>
      <vt:lpstr>Summary of key facts</vt:lpstr>
      <vt:lpstr>Thank you for listening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Cian Farrell</dc:creator>
  <cp:lastModifiedBy>Cian Farrell</cp:lastModifiedBy>
  <cp:revision>1</cp:revision>
  <dcterms:created xsi:type="dcterms:W3CDTF">2021-10-17T12:34:03Z</dcterms:created>
  <dcterms:modified xsi:type="dcterms:W3CDTF">2021-11-04T16:26:15Z</dcterms:modified>
</cp:coreProperties>
</file>